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16"/>
  </p:notesMasterIdLst>
  <p:handoutMasterIdLst>
    <p:handoutMasterId r:id="rId17"/>
  </p:handoutMasterIdLst>
  <p:sldIdLst>
    <p:sldId id="256" r:id="rId5"/>
    <p:sldId id="263" r:id="rId6"/>
    <p:sldId id="262" r:id="rId7"/>
    <p:sldId id="265" r:id="rId8"/>
    <p:sldId id="266" r:id="rId9"/>
    <p:sldId id="267" r:id="rId10"/>
    <p:sldId id="268" r:id="rId11"/>
    <p:sldId id="261" r:id="rId12"/>
    <p:sldId id="270" r:id="rId13"/>
    <p:sldId id="271" r:id="rId14"/>
    <p:sldId id="269" r:id="rId15"/>
  </p:sldIdLst>
  <p:sldSz cx="12192000" cy="6858000"/>
  <p:notesSz cx="6858000" cy="9144000"/>
  <p:defaultTextStyle>
    <a:defPPr rtl="0">
      <a:defRPr lang="cs-cz"/>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2" autoAdjust="0"/>
  </p:normalViewPr>
  <p:slideViewPr>
    <p:cSldViewPr snapToGrid="0">
      <p:cViewPr varScale="1">
        <p:scale>
          <a:sx n="114" d="100"/>
          <a:sy n="114" d="100"/>
        </p:scale>
        <p:origin x="474" y="114"/>
      </p:cViewPr>
      <p:guideLst/>
    </p:cSldViewPr>
  </p:slideViewPr>
  <p:notesTextViewPr>
    <p:cViewPr>
      <p:scale>
        <a:sx n="1" d="1"/>
        <a:sy n="1" d="1"/>
      </p:scale>
      <p:origin x="0" y="0"/>
    </p:cViewPr>
  </p:notesTextViewPr>
  <p:notesViewPr>
    <p:cSldViewPr snapToGrid="0">
      <p:cViewPr varScale="1">
        <p:scale>
          <a:sx n="89" d="100"/>
          <a:sy n="89" d="100"/>
        </p:scale>
        <p:origin x="300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A9632-4EB0-4862-92FF-00CF01BE2205}" type="doc">
      <dgm:prSet loTypeId="urn:microsoft.com/office/officeart/2018/5/layout/CenteredIconLabelDescriptionList" loCatId="other" qsTypeId="urn:microsoft.com/office/officeart/2005/8/quickstyle/simple3" qsCatId="simple" csTypeId="urn:microsoft.com/office/officeart/2018/5/colors/Iconchunking_neutralbg_accent1_2" csCatId="accent1" phldr="1"/>
      <dgm:spPr/>
    </dgm:pt>
    <dgm:pt modelId="{5D3F0ED0-2EB6-453D-BE4B-4BBCD8987238}">
      <dgm:prSet phldrT="[Text]"/>
      <dgm:spPr/>
      <dgm:t>
        <a:bodyPr rtlCol="0"/>
        <a:lstStyle/>
        <a:p>
          <a:pPr>
            <a:lnSpc>
              <a:spcPct val="100000"/>
            </a:lnSpc>
            <a:defRPr b="1"/>
          </a:pPr>
          <a:endParaRPr lang="cs-CZ" noProof="0" dirty="0"/>
        </a:p>
      </dgm:t>
    </dgm:pt>
    <dgm:pt modelId="{D6F3F8CC-AE84-4149-B520-1874B1B79F46}" type="parTrans" cxnId="{DC7A4FA1-590E-402E-B3C9-432D9D9BC84E}">
      <dgm:prSet/>
      <dgm:spPr/>
      <dgm:t>
        <a:bodyPr rtlCol="0"/>
        <a:lstStyle/>
        <a:p>
          <a:pPr rtl="0"/>
          <a:endParaRPr lang="cs-CZ" noProof="0" dirty="0"/>
        </a:p>
      </dgm:t>
    </dgm:pt>
    <dgm:pt modelId="{2E2BF50E-B394-4636-BF63-257039995E33}" type="sibTrans" cxnId="{DC7A4FA1-590E-402E-B3C9-432D9D9BC84E}">
      <dgm:prSet/>
      <dgm:spPr/>
      <dgm:t>
        <a:bodyPr rtlCol="0"/>
        <a:lstStyle/>
        <a:p>
          <a:pPr rtl="0"/>
          <a:endParaRPr lang="cs-CZ" noProof="0" dirty="0"/>
        </a:p>
      </dgm:t>
    </dgm:pt>
    <dgm:pt modelId="{00C4C7D7-43FB-4C62-B653-0BAA02E17855}">
      <dgm:prSet phldrT="[Text]"/>
      <dgm:spPr/>
      <dgm:t>
        <a:bodyPr rtlCol="0"/>
        <a:lstStyle/>
        <a:p>
          <a:pPr>
            <a:lnSpc>
              <a:spcPct val="100000"/>
            </a:lnSpc>
            <a:defRPr b="1"/>
          </a:pPr>
          <a:endParaRPr lang="cs-CZ" noProof="0" dirty="0"/>
        </a:p>
      </dgm:t>
    </dgm:pt>
    <dgm:pt modelId="{D3913AE7-4A70-4B94-8990-85FA8AA36E6B}" type="parTrans" cxnId="{6013628C-81BE-42D0-96B9-999F0382D570}">
      <dgm:prSet/>
      <dgm:spPr/>
      <dgm:t>
        <a:bodyPr rtlCol="0"/>
        <a:lstStyle/>
        <a:p>
          <a:pPr rtl="0"/>
          <a:endParaRPr lang="cs-CZ" noProof="0" dirty="0"/>
        </a:p>
      </dgm:t>
    </dgm:pt>
    <dgm:pt modelId="{26407BAA-24CA-40B6-A34E-07DAAD20ECB5}" type="sibTrans" cxnId="{6013628C-81BE-42D0-96B9-999F0382D570}">
      <dgm:prSet/>
      <dgm:spPr/>
      <dgm:t>
        <a:bodyPr rtlCol="0"/>
        <a:lstStyle/>
        <a:p>
          <a:pPr rtl="0"/>
          <a:endParaRPr lang="cs-CZ" noProof="0" dirty="0"/>
        </a:p>
      </dgm:t>
    </dgm:pt>
    <dgm:pt modelId="{BE3AF4B6-F5EC-44DF-9BDC-CB79D95FB3F4}">
      <dgm:prSet phldrT="[Text]"/>
      <dgm:spPr/>
      <dgm:t>
        <a:bodyPr rtlCol="0"/>
        <a:lstStyle/>
        <a:p>
          <a:pPr>
            <a:lnSpc>
              <a:spcPct val="100000"/>
            </a:lnSpc>
            <a:defRPr b="1"/>
          </a:pPr>
          <a:endParaRPr lang="cs-CZ" noProof="0" dirty="0"/>
        </a:p>
      </dgm:t>
    </dgm:pt>
    <dgm:pt modelId="{5DC69E6B-E902-4549-ACA2-C87487FCD048}" type="parTrans" cxnId="{8059B95D-5238-487F-9EF9-DC508342BA71}">
      <dgm:prSet/>
      <dgm:spPr/>
      <dgm:t>
        <a:bodyPr rtlCol="0"/>
        <a:lstStyle/>
        <a:p>
          <a:pPr rtl="0"/>
          <a:endParaRPr lang="cs-CZ" noProof="0" dirty="0"/>
        </a:p>
      </dgm:t>
    </dgm:pt>
    <dgm:pt modelId="{3B148F1D-FDFC-4CDA-B894-16E41EDC0348}" type="sibTrans" cxnId="{8059B95D-5238-487F-9EF9-DC508342BA71}">
      <dgm:prSet/>
      <dgm:spPr/>
      <dgm:t>
        <a:bodyPr rtlCol="0"/>
        <a:lstStyle/>
        <a:p>
          <a:pPr rtl="0"/>
          <a:endParaRPr lang="cs-CZ" noProof="0" dirty="0"/>
        </a:p>
      </dgm:t>
    </dgm:pt>
    <dgm:pt modelId="{6AF39FF8-47D9-49AA-966D-A83086DA5755}" type="pres">
      <dgm:prSet presAssocID="{D75A9632-4EB0-4862-92FF-00CF01BE2205}" presName="root" presStyleCnt="0">
        <dgm:presLayoutVars>
          <dgm:dir/>
          <dgm:resizeHandles val="exact"/>
        </dgm:presLayoutVars>
      </dgm:prSet>
      <dgm:spPr/>
    </dgm:pt>
    <dgm:pt modelId="{1A9886A8-E9CE-4B39-BCC0-EB70D289E2D9}" type="pres">
      <dgm:prSet presAssocID="{5D3F0ED0-2EB6-453D-BE4B-4BBCD8987238}" presName="compNode" presStyleCnt="0"/>
      <dgm:spPr/>
    </dgm:pt>
    <dgm:pt modelId="{B5457E74-8057-48DE-912E-464E4AAA827D}" type="pres">
      <dgm:prSet presAssocID="{5D3F0ED0-2EB6-453D-BE4B-4BBCD8987238}" presName="iconRect" presStyleLbl="node1" presStyleIdx="0" presStyleCnt="3" custFlipVert="1" custScaleX="16137" custScaleY="20211"/>
      <dgm:spPr/>
    </dgm:pt>
    <dgm:pt modelId="{F5BA0046-C9E0-4EA9-A727-3EEECA3262FE}" type="pres">
      <dgm:prSet presAssocID="{5D3F0ED0-2EB6-453D-BE4B-4BBCD8987238}" presName="iconSpace" presStyleCnt="0"/>
      <dgm:spPr/>
    </dgm:pt>
    <dgm:pt modelId="{60C74A3A-AE69-40BC-BA07-811BAF4B0959}" type="pres">
      <dgm:prSet presAssocID="{5D3F0ED0-2EB6-453D-BE4B-4BBCD8987238}" presName="parTx" presStyleLbl="revTx" presStyleIdx="0" presStyleCnt="6" custLinFactNeighborX="21486" custLinFactNeighborY="54054">
        <dgm:presLayoutVars>
          <dgm:chMax val="0"/>
          <dgm:chPref val="0"/>
        </dgm:presLayoutVars>
      </dgm:prSet>
      <dgm:spPr/>
    </dgm:pt>
    <dgm:pt modelId="{B16BEA77-D295-4321-A3C4-8CCBCFD6FF30}" type="pres">
      <dgm:prSet presAssocID="{5D3F0ED0-2EB6-453D-BE4B-4BBCD8987238}" presName="txSpace" presStyleCnt="0"/>
      <dgm:spPr/>
    </dgm:pt>
    <dgm:pt modelId="{A4433C94-6E4E-405C-AE9F-26764847360D}" type="pres">
      <dgm:prSet presAssocID="{5D3F0ED0-2EB6-453D-BE4B-4BBCD8987238}" presName="desTx" presStyleLbl="revTx" presStyleIdx="1" presStyleCnt="6">
        <dgm:presLayoutVars/>
      </dgm:prSet>
      <dgm:spPr/>
    </dgm:pt>
    <dgm:pt modelId="{14AD2CE7-CAEC-4600-A27C-91578B9D7744}" type="pres">
      <dgm:prSet presAssocID="{2E2BF50E-B394-4636-BF63-257039995E33}" presName="sibTrans" presStyleCnt="0"/>
      <dgm:spPr/>
    </dgm:pt>
    <dgm:pt modelId="{47454782-8EC5-4796-84D1-C306379E4F5F}" type="pres">
      <dgm:prSet presAssocID="{BE3AF4B6-F5EC-44DF-9BDC-CB79D95FB3F4}" presName="compNode" presStyleCnt="0"/>
      <dgm:spPr/>
    </dgm:pt>
    <dgm:pt modelId="{931DD085-43D8-4282-AAE3-2630C80E65B4}" type="pres">
      <dgm:prSet presAssocID="{BE3AF4B6-F5EC-44DF-9BDC-CB79D95FB3F4}" presName="iconRect" presStyleLbl="node1" presStyleIdx="1" presStyleCnt="3"/>
      <dgm:spPr/>
    </dgm:pt>
    <dgm:pt modelId="{5C11D894-211D-4A81-82BB-48A3DE65E4B4}" type="pres">
      <dgm:prSet presAssocID="{BE3AF4B6-F5EC-44DF-9BDC-CB79D95FB3F4}" presName="iconSpace" presStyleCnt="0"/>
      <dgm:spPr/>
    </dgm:pt>
    <dgm:pt modelId="{D49FDA3F-E96A-48EC-8DA1-56251192BFED}" type="pres">
      <dgm:prSet presAssocID="{BE3AF4B6-F5EC-44DF-9BDC-CB79D95FB3F4}" presName="parTx" presStyleLbl="revTx" presStyleIdx="2" presStyleCnt="6">
        <dgm:presLayoutVars>
          <dgm:chMax val="0"/>
          <dgm:chPref val="0"/>
        </dgm:presLayoutVars>
      </dgm:prSet>
      <dgm:spPr/>
    </dgm:pt>
    <dgm:pt modelId="{346ADC37-0161-417C-809F-2EC740475CFA}" type="pres">
      <dgm:prSet presAssocID="{BE3AF4B6-F5EC-44DF-9BDC-CB79D95FB3F4}" presName="txSpace" presStyleCnt="0"/>
      <dgm:spPr/>
    </dgm:pt>
    <dgm:pt modelId="{AD62B4A4-872C-4759-A4CF-C368039ADF17}" type="pres">
      <dgm:prSet presAssocID="{BE3AF4B6-F5EC-44DF-9BDC-CB79D95FB3F4}" presName="desTx" presStyleLbl="revTx" presStyleIdx="3" presStyleCnt="6">
        <dgm:presLayoutVars/>
      </dgm:prSet>
      <dgm:spPr/>
    </dgm:pt>
    <dgm:pt modelId="{38B1E8F3-33A2-4671-BC8F-9FC279912D42}" type="pres">
      <dgm:prSet presAssocID="{3B148F1D-FDFC-4CDA-B894-16E41EDC0348}" presName="sibTrans" presStyleCnt="0"/>
      <dgm:spPr/>
    </dgm:pt>
    <dgm:pt modelId="{3F609460-4992-4CBB-B1C7-E5A6E57A6421}" type="pres">
      <dgm:prSet presAssocID="{00C4C7D7-43FB-4C62-B653-0BAA02E17855}" presName="compNode" presStyleCnt="0"/>
      <dgm:spPr/>
    </dgm:pt>
    <dgm:pt modelId="{397C89C4-F6D6-47B8-A77B-785B366EEC7E}" type="pres">
      <dgm:prSet presAssocID="{00C4C7D7-43FB-4C62-B653-0BAA02E17855}" presName="iconRect" presStyleLbl="node1" presStyleIdx="2" presStyleCnt="3" custFlipVert="0" custFlipHor="0" custScaleX="34330" custScaleY="29183" custLinFactNeighborX="2630"/>
      <dgm:spPr/>
    </dgm:pt>
    <dgm:pt modelId="{0EE1BE44-7AB3-4B14-B478-7315198A20B6}" type="pres">
      <dgm:prSet presAssocID="{00C4C7D7-43FB-4C62-B653-0BAA02E17855}" presName="iconSpace" presStyleCnt="0"/>
      <dgm:spPr/>
    </dgm:pt>
    <dgm:pt modelId="{1A23E20E-5A34-4BFA-8F11-557C972039FC}" type="pres">
      <dgm:prSet presAssocID="{00C4C7D7-43FB-4C62-B653-0BAA02E17855}" presName="parTx" presStyleLbl="revTx" presStyleIdx="4" presStyleCnt="6">
        <dgm:presLayoutVars>
          <dgm:chMax val="0"/>
          <dgm:chPref val="0"/>
        </dgm:presLayoutVars>
      </dgm:prSet>
      <dgm:spPr/>
    </dgm:pt>
    <dgm:pt modelId="{A6A45D72-A9EE-4BB9-A0B3-57E84FD2ABA8}" type="pres">
      <dgm:prSet presAssocID="{00C4C7D7-43FB-4C62-B653-0BAA02E17855}" presName="txSpace" presStyleCnt="0"/>
      <dgm:spPr/>
    </dgm:pt>
    <dgm:pt modelId="{AFE843AB-8A0E-49AD-B766-A4FB1BDCD12B}" type="pres">
      <dgm:prSet presAssocID="{00C4C7D7-43FB-4C62-B653-0BAA02E17855}" presName="desTx" presStyleLbl="revTx" presStyleIdx="5" presStyleCnt="6">
        <dgm:presLayoutVars/>
      </dgm:prSet>
      <dgm:spPr/>
    </dgm:pt>
  </dgm:ptLst>
  <dgm:cxnLst>
    <dgm:cxn modelId="{B2F29817-A114-4079-B9DC-D0214E9E9678}" type="presOf" srcId="{BE3AF4B6-F5EC-44DF-9BDC-CB79D95FB3F4}" destId="{D49FDA3F-E96A-48EC-8DA1-56251192BFED}" srcOrd="0" destOrd="0" presId="urn:microsoft.com/office/officeart/2018/5/layout/CenteredIconLabelDescriptionList"/>
    <dgm:cxn modelId="{8059B95D-5238-487F-9EF9-DC508342BA71}" srcId="{D75A9632-4EB0-4862-92FF-00CF01BE2205}" destId="{BE3AF4B6-F5EC-44DF-9BDC-CB79D95FB3F4}" srcOrd="1" destOrd="0" parTransId="{5DC69E6B-E902-4549-ACA2-C87487FCD048}" sibTransId="{3B148F1D-FDFC-4CDA-B894-16E41EDC0348}"/>
    <dgm:cxn modelId="{8D0B6166-1ADB-4BEE-BE7C-DEE76E10AD8D}" type="presOf" srcId="{5D3F0ED0-2EB6-453D-BE4B-4BBCD8987238}" destId="{60C74A3A-AE69-40BC-BA07-811BAF4B0959}" srcOrd="0" destOrd="0" presId="urn:microsoft.com/office/officeart/2018/5/layout/CenteredIconLabelDescriptionList"/>
    <dgm:cxn modelId="{6013628C-81BE-42D0-96B9-999F0382D570}" srcId="{D75A9632-4EB0-4862-92FF-00CF01BE2205}" destId="{00C4C7D7-43FB-4C62-B653-0BAA02E17855}" srcOrd="2" destOrd="0" parTransId="{D3913AE7-4A70-4B94-8990-85FA8AA36E6B}" sibTransId="{26407BAA-24CA-40B6-A34E-07DAAD20ECB5}"/>
    <dgm:cxn modelId="{DC7A4FA1-590E-402E-B3C9-432D9D9BC84E}" srcId="{D75A9632-4EB0-4862-92FF-00CF01BE2205}" destId="{5D3F0ED0-2EB6-453D-BE4B-4BBCD8987238}" srcOrd="0" destOrd="0" parTransId="{D6F3F8CC-AE84-4149-B520-1874B1B79F46}" sibTransId="{2E2BF50E-B394-4636-BF63-257039995E33}"/>
    <dgm:cxn modelId="{906F6BFA-0A18-49A1-B53E-E7399315238F}" type="presOf" srcId="{00C4C7D7-43FB-4C62-B653-0BAA02E17855}" destId="{1A23E20E-5A34-4BFA-8F11-557C972039FC}" srcOrd="0" destOrd="0" presId="urn:microsoft.com/office/officeart/2018/5/layout/CenteredIconLabelDescriptionList"/>
    <dgm:cxn modelId="{8E0A6FFA-6594-4D6B-BA84-AD7817201E33}" type="presOf" srcId="{D75A9632-4EB0-4862-92FF-00CF01BE2205}" destId="{6AF39FF8-47D9-49AA-966D-A83086DA5755}" srcOrd="0" destOrd="0" presId="urn:microsoft.com/office/officeart/2018/5/layout/CenteredIconLabelDescriptionList"/>
    <dgm:cxn modelId="{59477CE5-365F-4490-82B3-98EA9026DCA7}" type="presParOf" srcId="{6AF39FF8-47D9-49AA-966D-A83086DA5755}" destId="{1A9886A8-E9CE-4B39-BCC0-EB70D289E2D9}" srcOrd="0" destOrd="0" presId="urn:microsoft.com/office/officeart/2018/5/layout/CenteredIconLabelDescriptionList"/>
    <dgm:cxn modelId="{B13E75A3-FDFD-4329-973F-27E1CDC0A5EE}" type="presParOf" srcId="{1A9886A8-E9CE-4B39-BCC0-EB70D289E2D9}" destId="{B5457E74-8057-48DE-912E-464E4AAA827D}" srcOrd="0" destOrd="0" presId="urn:microsoft.com/office/officeart/2018/5/layout/CenteredIconLabelDescriptionList"/>
    <dgm:cxn modelId="{6AEEEEF5-1FBA-41AC-A92A-EC4336E9FD93}" type="presParOf" srcId="{1A9886A8-E9CE-4B39-BCC0-EB70D289E2D9}" destId="{F5BA0046-C9E0-4EA9-A727-3EEECA3262FE}" srcOrd="1" destOrd="0" presId="urn:microsoft.com/office/officeart/2018/5/layout/CenteredIconLabelDescriptionList"/>
    <dgm:cxn modelId="{0A2CE684-C992-42A7-92C6-FABBD8D7282D}" type="presParOf" srcId="{1A9886A8-E9CE-4B39-BCC0-EB70D289E2D9}" destId="{60C74A3A-AE69-40BC-BA07-811BAF4B0959}" srcOrd="2" destOrd="0" presId="urn:microsoft.com/office/officeart/2018/5/layout/CenteredIconLabelDescriptionList"/>
    <dgm:cxn modelId="{7A534176-6D50-4381-B1F6-34F53CA4B881}" type="presParOf" srcId="{1A9886A8-E9CE-4B39-BCC0-EB70D289E2D9}" destId="{B16BEA77-D295-4321-A3C4-8CCBCFD6FF30}" srcOrd="3" destOrd="0" presId="urn:microsoft.com/office/officeart/2018/5/layout/CenteredIconLabelDescriptionList"/>
    <dgm:cxn modelId="{E5CA948F-9714-49B1-88C5-2570A5B24279}" type="presParOf" srcId="{1A9886A8-E9CE-4B39-BCC0-EB70D289E2D9}" destId="{A4433C94-6E4E-405C-AE9F-26764847360D}" srcOrd="4" destOrd="0" presId="urn:microsoft.com/office/officeart/2018/5/layout/CenteredIconLabelDescriptionList"/>
    <dgm:cxn modelId="{C0E40B9D-7115-46E3-9B4E-917C8D2359CC}" type="presParOf" srcId="{6AF39FF8-47D9-49AA-966D-A83086DA5755}" destId="{14AD2CE7-CAEC-4600-A27C-91578B9D7744}" srcOrd="1" destOrd="0" presId="urn:microsoft.com/office/officeart/2018/5/layout/CenteredIconLabelDescriptionList"/>
    <dgm:cxn modelId="{4EC47BD0-443B-4F29-B1B4-CD85676D3E06}" type="presParOf" srcId="{6AF39FF8-47D9-49AA-966D-A83086DA5755}" destId="{47454782-8EC5-4796-84D1-C306379E4F5F}" srcOrd="2" destOrd="0" presId="urn:microsoft.com/office/officeart/2018/5/layout/CenteredIconLabelDescriptionList"/>
    <dgm:cxn modelId="{6CC5519E-DCAC-41FD-9971-6F8973EF0B8C}" type="presParOf" srcId="{47454782-8EC5-4796-84D1-C306379E4F5F}" destId="{931DD085-43D8-4282-AAE3-2630C80E65B4}" srcOrd="0" destOrd="0" presId="urn:microsoft.com/office/officeart/2018/5/layout/CenteredIconLabelDescriptionList"/>
    <dgm:cxn modelId="{72D4318F-1F8A-4B1D-A135-F5ACDACBC071}" type="presParOf" srcId="{47454782-8EC5-4796-84D1-C306379E4F5F}" destId="{5C11D894-211D-4A81-82BB-48A3DE65E4B4}" srcOrd="1" destOrd="0" presId="urn:microsoft.com/office/officeart/2018/5/layout/CenteredIconLabelDescriptionList"/>
    <dgm:cxn modelId="{1BCD7087-393F-4BB3-BEE1-E31525DD8AD3}" type="presParOf" srcId="{47454782-8EC5-4796-84D1-C306379E4F5F}" destId="{D49FDA3F-E96A-48EC-8DA1-56251192BFED}" srcOrd="2" destOrd="0" presId="urn:microsoft.com/office/officeart/2018/5/layout/CenteredIconLabelDescriptionList"/>
    <dgm:cxn modelId="{B8FA30A2-9D51-4A11-B0FF-34034C9D94CB}" type="presParOf" srcId="{47454782-8EC5-4796-84D1-C306379E4F5F}" destId="{346ADC37-0161-417C-809F-2EC740475CFA}" srcOrd="3" destOrd="0" presId="urn:microsoft.com/office/officeart/2018/5/layout/CenteredIconLabelDescriptionList"/>
    <dgm:cxn modelId="{CDE70E5D-A722-4611-A00E-432FB225357F}" type="presParOf" srcId="{47454782-8EC5-4796-84D1-C306379E4F5F}" destId="{AD62B4A4-872C-4759-A4CF-C368039ADF17}" srcOrd="4" destOrd="0" presId="urn:microsoft.com/office/officeart/2018/5/layout/CenteredIconLabelDescriptionList"/>
    <dgm:cxn modelId="{4CC8F679-5E4C-4180-950B-7369C484599E}" type="presParOf" srcId="{6AF39FF8-47D9-49AA-966D-A83086DA5755}" destId="{38B1E8F3-33A2-4671-BC8F-9FC279912D42}" srcOrd="3" destOrd="0" presId="urn:microsoft.com/office/officeart/2018/5/layout/CenteredIconLabelDescriptionList"/>
    <dgm:cxn modelId="{0C996285-169F-4AAB-A651-8B6DA5981BBF}" type="presParOf" srcId="{6AF39FF8-47D9-49AA-966D-A83086DA5755}" destId="{3F609460-4992-4CBB-B1C7-E5A6E57A6421}" srcOrd="4" destOrd="0" presId="urn:microsoft.com/office/officeart/2018/5/layout/CenteredIconLabelDescriptionList"/>
    <dgm:cxn modelId="{6B0658C2-03C2-4C21-9DBA-923A0A4B3970}" type="presParOf" srcId="{3F609460-4992-4CBB-B1C7-E5A6E57A6421}" destId="{397C89C4-F6D6-47B8-A77B-785B366EEC7E}" srcOrd="0" destOrd="0" presId="urn:microsoft.com/office/officeart/2018/5/layout/CenteredIconLabelDescriptionList"/>
    <dgm:cxn modelId="{B9950DC2-697A-42D0-83AB-8212B3EC3D26}" type="presParOf" srcId="{3F609460-4992-4CBB-B1C7-E5A6E57A6421}" destId="{0EE1BE44-7AB3-4B14-B478-7315198A20B6}" srcOrd="1" destOrd="0" presId="urn:microsoft.com/office/officeart/2018/5/layout/CenteredIconLabelDescriptionList"/>
    <dgm:cxn modelId="{67B98C9A-A841-4E47-9873-E4BFC6A758DB}" type="presParOf" srcId="{3F609460-4992-4CBB-B1C7-E5A6E57A6421}" destId="{1A23E20E-5A34-4BFA-8F11-557C972039FC}" srcOrd="2" destOrd="0" presId="urn:microsoft.com/office/officeart/2018/5/layout/CenteredIconLabelDescriptionList"/>
    <dgm:cxn modelId="{31B566C6-61B2-46DF-B549-F51DEA62007E}" type="presParOf" srcId="{3F609460-4992-4CBB-B1C7-E5A6E57A6421}" destId="{A6A45D72-A9EE-4BB9-A0B3-57E84FD2ABA8}" srcOrd="3" destOrd="0" presId="urn:microsoft.com/office/officeart/2018/5/layout/CenteredIconLabelDescriptionList"/>
    <dgm:cxn modelId="{C01AEBD6-DCB3-4AB2-ADBB-C0B68ADBA889}" type="presParOf" srcId="{3F609460-4992-4CBB-B1C7-E5A6E57A6421}" destId="{AFE843AB-8A0E-49AD-B766-A4FB1BDCD12B}"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5A9632-4EB0-4862-92FF-00CF01BE2205}" type="doc">
      <dgm:prSet loTypeId="urn:microsoft.com/office/officeart/2018/5/layout/CenteredIconLabelDescriptionList" loCatId="other" qsTypeId="urn:microsoft.com/office/officeart/2005/8/quickstyle/simple3" qsCatId="simple" csTypeId="urn:microsoft.com/office/officeart/2018/5/colors/Iconchunking_neutralbg_accent1_2" csCatId="accent1" phldr="1"/>
      <dgm:spPr/>
    </dgm:pt>
    <dgm:pt modelId="{5D3F0ED0-2EB6-453D-BE4B-4BBCD8987238}">
      <dgm:prSet phldrT="[Text]"/>
      <dgm:spPr/>
      <dgm:t>
        <a:bodyPr rtlCol="0"/>
        <a:lstStyle/>
        <a:p>
          <a:pPr>
            <a:lnSpc>
              <a:spcPct val="100000"/>
            </a:lnSpc>
            <a:defRPr b="1"/>
          </a:pPr>
          <a:endParaRPr lang="cs-CZ" noProof="0" dirty="0"/>
        </a:p>
      </dgm:t>
    </dgm:pt>
    <dgm:pt modelId="{D6F3F8CC-AE84-4149-B520-1874B1B79F46}" type="parTrans" cxnId="{DC7A4FA1-590E-402E-B3C9-432D9D9BC84E}">
      <dgm:prSet/>
      <dgm:spPr/>
      <dgm:t>
        <a:bodyPr rtlCol="0"/>
        <a:lstStyle/>
        <a:p>
          <a:pPr rtl="0"/>
          <a:endParaRPr lang="cs-CZ" noProof="0" dirty="0"/>
        </a:p>
      </dgm:t>
    </dgm:pt>
    <dgm:pt modelId="{2E2BF50E-B394-4636-BF63-257039995E33}" type="sibTrans" cxnId="{DC7A4FA1-590E-402E-B3C9-432D9D9BC84E}">
      <dgm:prSet/>
      <dgm:spPr/>
      <dgm:t>
        <a:bodyPr rtlCol="0"/>
        <a:lstStyle/>
        <a:p>
          <a:pPr rtl="0"/>
          <a:endParaRPr lang="cs-CZ" noProof="0" dirty="0"/>
        </a:p>
      </dgm:t>
    </dgm:pt>
    <dgm:pt modelId="{00C4C7D7-43FB-4C62-B653-0BAA02E17855}">
      <dgm:prSet phldrT="[Text]"/>
      <dgm:spPr/>
      <dgm:t>
        <a:bodyPr rtlCol="0"/>
        <a:lstStyle/>
        <a:p>
          <a:pPr>
            <a:lnSpc>
              <a:spcPct val="100000"/>
            </a:lnSpc>
            <a:defRPr b="1"/>
          </a:pPr>
          <a:endParaRPr lang="cs-CZ" noProof="0" dirty="0"/>
        </a:p>
      </dgm:t>
    </dgm:pt>
    <dgm:pt modelId="{D3913AE7-4A70-4B94-8990-85FA8AA36E6B}" type="parTrans" cxnId="{6013628C-81BE-42D0-96B9-999F0382D570}">
      <dgm:prSet/>
      <dgm:spPr/>
      <dgm:t>
        <a:bodyPr rtlCol="0"/>
        <a:lstStyle/>
        <a:p>
          <a:pPr rtl="0"/>
          <a:endParaRPr lang="cs-CZ" noProof="0" dirty="0"/>
        </a:p>
      </dgm:t>
    </dgm:pt>
    <dgm:pt modelId="{26407BAA-24CA-40B6-A34E-07DAAD20ECB5}" type="sibTrans" cxnId="{6013628C-81BE-42D0-96B9-999F0382D570}">
      <dgm:prSet/>
      <dgm:spPr/>
      <dgm:t>
        <a:bodyPr rtlCol="0"/>
        <a:lstStyle/>
        <a:p>
          <a:pPr rtl="0"/>
          <a:endParaRPr lang="cs-CZ" noProof="0" dirty="0"/>
        </a:p>
      </dgm:t>
    </dgm:pt>
    <dgm:pt modelId="{BE3AF4B6-F5EC-44DF-9BDC-CB79D95FB3F4}">
      <dgm:prSet phldrT="[Text]"/>
      <dgm:spPr/>
      <dgm:t>
        <a:bodyPr rtlCol="0"/>
        <a:lstStyle/>
        <a:p>
          <a:pPr>
            <a:lnSpc>
              <a:spcPct val="100000"/>
            </a:lnSpc>
            <a:defRPr b="1"/>
          </a:pPr>
          <a:endParaRPr lang="cs-CZ" noProof="0" dirty="0"/>
        </a:p>
      </dgm:t>
    </dgm:pt>
    <dgm:pt modelId="{5DC69E6B-E902-4549-ACA2-C87487FCD048}" type="parTrans" cxnId="{8059B95D-5238-487F-9EF9-DC508342BA71}">
      <dgm:prSet/>
      <dgm:spPr/>
      <dgm:t>
        <a:bodyPr rtlCol="0"/>
        <a:lstStyle/>
        <a:p>
          <a:pPr rtl="0"/>
          <a:endParaRPr lang="cs-CZ" noProof="0" dirty="0"/>
        </a:p>
      </dgm:t>
    </dgm:pt>
    <dgm:pt modelId="{3B148F1D-FDFC-4CDA-B894-16E41EDC0348}" type="sibTrans" cxnId="{8059B95D-5238-487F-9EF9-DC508342BA71}">
      <dgm:prSet/>
      <dgm:spPr/>
      <dgm:t>
        <a:bodyPr rtlCol="0"/>
        <a:lstStyle/>
        <a:p>
          <a:pPr rtl="0"/>
          <a:endParaRPr lang="cs-CZ" noProof="0" dirty="0"/>
        </a:p>
      </dgm:t>
    </dgm:pt>
    <dgm:pt modelId="{6AF39FF8-47D9-49AA-966D-A83086DA5755}" type="pres">
      <dgm:prSet presAssocID="{D75A9632-4EB0-4862-92FF-00CF01BE2205}" presName="root" presStyleCnt="0">
        <dgm:presLayoutVars>
          <dgm:dir/>
          <dgm:resizeHandles val="exact"/>
        </dgm:presLayoutVars>
      </dgm:prSet>
      <dgm:spPr/>
    </dgm:pt>
    <dgm:pt modelId="{1A9886A8-E9CE-4B39-BCC0-EB70D289E2D9}" type="pres">
      <dgm:prSet presAssocID="{5D3F0ED0-2EB6-453D-BE4B-4BBCD8987238}" presName="compNode" presStyleCnt="0"/>
      <dgm:spPr/>
    </dgm:pt>
    <dgm:pt modelId="{B5457E74-8057-48DE-912E-464E4AAA827D}" type="pres">
      <dgm:prSet presAssocID="{5D3F0ED0-2EB6-453D-BE4B-4BBCD8987238}" presName="iconRect" presStyleLbl="node1" presStyleIdx="0" presStyleCnt="3" custFlipVert="1" custScaleX="16137" custScaleY="20211"/>
      <dgm:spPr/>
    </dgm:pt>
    <dgm:pt modelId="{F5BA0046-C9E0-4EA9-A727-3EEECA3262FE}" type="pres">
      <dgm:prSet presAssocID="{5D3F0ED0-2EB6-453D-BE4B-4BBCD8987238}" presName="iconSpace" presStyleCnt="0"/>
      <dgm:spPr/>
    </dgm:pt>
    <dgm:pt modelId="{60C74A3A-AE69-40BC-BA07-811BAF4B0959}" type="pres">
      <dgm:prSet presAssocID="{5D3F0ED0-2EB6-453D-BE4B-4BBCD8987238}" presName="parTx" presStyleLbl="revTx" presStyleIdx="0" presStyleCnt="6" custLinFactNeighborX="21486" custLinFactNeighborY="54054">
        <dgm:presLayoutVars>
          <dgm:chMax val="0"/>
          <dgm:chPref val="0"/>
        </dgm:presLayoutVars>
      </dgm:prSet>
      <dgm:spPr/>
    </dgm:pt>
    <dgm:pt modelId="{B16BEA77-D295-4321-A3C4-8CCBCFD6FF30}" type="pres">
      <dgm:prSet presAssocID="{5D3F0ED0-2EB6-453D-BE4B-4BBCD8987238}" presName="txSpace" presStyleCnt="0"/>
      <dgm:spPr/>
    </dgm:pt>
    <dgm:pt modelId="{A4433C94-6E4E-405C-AE9F-26764847360D}" type="pres">
      <dgm:prSet presAssocID="{5D3F0ED0-2EB6-453D-BE4B-4BBCD8987238}" presName="desTx" presStyleLbl="revTx" presStyleIdx="1" presStyleCnt="6">
        <dgm:presLayoutVars/>
      </dgm:prSet>
      <dgm:spPr/>
    </dgm:pt>
    <dgm:pt modelId="{14AD2CE7-CAEC-4600-A27C-91578B9D7744}" type="pres">
      <dgm:prSet presAssocID="{2E2BF50E-B394-4636-BF63-257039995E33}" presName="sibTrans" presStyleCnt="0"/>
      <dgm:spPr/>
    </dgm:pt>
    <dgm:pt modelId="{47454782-8EC5-4796-84D1-C306379E4F5F}" type="pres">
      <dgm:prSet presAssocID="{BE3AF4B6-F5EC-44DF-9BDC-CB79D95FB3F4}" presName="compNode" presStyleCnt="0"/>
      <dgm:spPr/>
    </dgm:pt>
    <dgm:pt modelId="{931DD085-43D8-4282-AAE3-2630C80E65B4}" type="pres">
      <dgm:prSet presAssocID="{BE3AF4B6-F5EC-44DF-9BDC-CB79D95FB3F4}" presName="iconRect" presStyleLbl="node1" presStyleIdx="1" presStyleCnt="3"/>
      <dgm:spPr/>
    </dgm:pt>
    <dgm:pt modelId="{5C11D894-211D-4A81-82BB-48A3DE65E4B4}" type="pres">
      <dgm:prSet presAssocID="{BE3AF4B6-F5EC-44DF-9BDC-CB79D95FB3F4}" presName="iconSpace" presStyleCnt="0"/>
      <dgm:spPr/>
    </dgm:pt>
    <dgm:pt modelId="{D49FDA3F-E96A-48EC-8DA1-56251192BFED}" type="pres">
      <dgm:prSet presAssocID="{BE3AF4B6-F5EC-44DF-9BDC-CB79D95FB3F4}" presName="parTx" presStyleLbl="revTx" presStyleIdx="2" presStyleCnt="6">
        <dgm:presLayoutVars>
          <dgm:chMax val="0"/>
          <dgm:chPref val="0"/>
        </dgm:presLayoutVars>
      </dgm:prSet>
      <dgm:spPr/>
    </dgm:pt>
    <dgm:pt modelId="{346ADC37-0161-417C-809F-2EC740475CFA}" type="pres">
      <dgm:prSet presAssocID="{BE3AF4B6-F5EC-44DF-9BDC-CB79D95FB3F4}" presName="txSpace" presStyleCnt="0"/>
      <dgm:spPr/>
    </dgm:pt>
    <dgm:pt modelId="{AD62B4A4-872C-4759-A4CF-C368039ADF17}" type="pres">
      <dgm:prSet presAssocID="{BE3AF4B6-F5EC-44DF-9BDC-CB79D95FB3F4}" presName="desTx" presStyleLbl="revTx" presStyleIdx="3" presStyleCnt="6">
        <dgm:presLayoutVars/>
      </dgm:prSet>
      <dgm:spPr/>
    </dgm:pt>
    <dgm:pt modelId="{38B1E8F3-33A2-4671-BC8F-9FC279912D42}" type="pres">
      <dgm:prSet presAssocID="{3B148F1D-FDFC-4CDA-B894-16E41EDC0348}" presName="sibTrans" presStyleCnt="0"/>
      <dgm:spPr/>
    </dgm:pt>
    <dgm:pt modelId="{3F609460-4992-4CBB-B1C7-E5A6E57A6421}" type="pres">
      <dgm:prSet presAssocID="{00C4C7D7-43FB-4C62-B653-0BAA02E17855}" presName="compNode" presStyleCnt="0"/>
      <dgm:spPr/>
    </dgm:pt>
    <dgm:pt modelId="{397C89C4-F6D6-47B8-A77B-785B366EEC7E}" type="pres">
      <dgm:prSet presAssocID="{00C4C7D7-43FB-4C62-B653-0BAA02E17855}" presName="iconRect" presStyleLbl="node1" presStyleIdx="2" presStyleCnt="3" custFlipVert="0" custFlipHor="0" custScaleX="34330" custScaleY="29183" custLinFactNeighborX="2630"/>
      <dgm:spPr/>
    </dgm:pt>
    <dgm:pt modelId="{0EE1BE44-7AB3-4B14-B478-7315198A20B6}" type="pres">
      <dgm:prSet presAssocID="{00C4C7D7-43FB-4C62-B653-0BAA02E17855}" presName="iconSpace" presStyleCnt="0"/>
      <dgm:spPr/>
    </dgm:pt>
    <dgm:pt modelId="{1A23E20E-5A34-4BFA-8F11-557C972039FC}" type="pres">
      <dgm:prSet presAssocID="{00C4C7D7-43FB-4C62-B653-0BAA02E17855}" presName="parTx" presStyleLbl="revTx" presStyleIdx="4" presStyleCnt="6">
        <dgm:presLayoutVars>
          <dgm:chMax val="0"/>
          <dgm:chPref val="0"/>
        </dgm:presLayoutVars>
      </dgm:prSet>
      <dgm:spPr/>
    </dgm:pt>
    <dgm:pt modelId="{A6A45D72-A9EE-4BB9-A0B3-57E84FD2ABA8}" type="pres">
      <dgm:prSet presAssocID="{00C4C7D7-43FB-4C62-B653-0BAA02E17855}" presName="txSpace" presStyleCnt="0"/>
      <dgm:spPr/>
    </dgm:pt>
    <dgm:pt modelId="{AFE843AB-8A0E-49AD-B766-A4FB1BDCD12B}" type="pres">
      <dgm:prSet presAssocID="{00C4C7D7-43FB-4C62-B653-0BAA02E17855}" presName="desTx" presStyleLbl="revTx" presStyleIdx="5" presStyleCnt="6">
        <dgm:presLayoutVars/>
      </dgm:prSet>
      <dgm:spPr/>
    </dgm:pt>
  </dgm:ptLst>
  <dgm:cxnLst>
    <dgm:cxn modelId="{9BA4BE0E-73E6-4263-9067-373A6913F23C}" type="presOf" srcId="{BE3AF4B6-F5EC-44DF-9BDC-CB79D95FB3F4}" destId="{D49FDA3F-E96A-48EC-8DA1-56251192BFED}" srcOrd="0" destOrd="0" presId="urn:microsoft.com/office/officeart/2018/5/layout/CenteredIconLabelDescriptionList"/>
    <dgm:cxn modelId="{34A95531-512B-4D8B-A443-BD963C16EF8D}" type="presOf" srcId="{00C4C7D7-43FB-4C62-B653-0BAA02E17855}" destId="{1A23E20E-5A34-4BFA-8F11-557C972039FC}" srcOrd="0" destOrd="0" presId="urn:microsoft.com/office/officeart/2018/5/layout/CenteredIconLabelDescriptionList"/>
    <dgm:cxn modelId="{8059B95D-5238-487F-9EF9-DC508342BA71}" srcId="{D75A9632-4EB0-4862-92FF-00CF01BE2205}" destId="{BE3AF4B6-F5EC-44DF-9BDC-CB79D95FB3F4}" srcOrd="1" destOrd="0" parTransId="{5DC69E6B-E902-4549-ACA2-C87487FCD048}" sibTransId="{3B148F1D-FDFC-4CDA-B894-16E41EDC0348}"/>
    <dgm:cxn modelId="{80180F7E-4D98-43E5-A07D-5DE4DD2B00C7}" type="presOf" srcId="{5D3F0ED0-2EB6-453D-BE4B-4BBCD8987238}" destId="{60C74A3A-AE69-40BC-BA07-811BAF4B0959}" srcOrd="0" destOrd="0" presId="urn:microsoft.com/office/officeart/2018/5/layout/CenteredIconLabelDescriptionList"/>
    <dgm:cxn modelId="{6013628C-81BE-42D0-96B9-999F0382D570}" srcId="{D75A9632-4EB0-4862-92FF-00CF01BE2205}" destId="{00C4C7D7-43FB-4C62-B653-0BAA02E17855}" srcOrd="2" destOrd="0" parTransId="{D3913AE7-4A70-4B94-8990-85FA8AA36E6B}" sibTransId="{26407BAA-24CA-40B6-A34E-07DAAD20ECB5}"/>
    <dgm:cxn modelId="{DC7A4FA1-590E-402E-B3C9-432D9D9BC84E}" srcId="{D75A9632-4EB0-4862-92FF-00CF01BE2205}" destId="{5D3F0ED0-2EB6-453D-BE4B-4BBCD8987238}" srcOrd="0" destOrd="0" parTransId="{D6F3F8CC-AE84-4149-B520-1874B1B79F46}" sibTransId="{2E2BF50E-B394-4636-BF63-257039995E33}"/>
    <dgm:cxn modelId="{8E0A6FFA-6594-4D6B-BA84-AD7817201E33}" type="presOf" srcId="{D75A9632-4EB0-4862-92FF-00CF01BE2205}" destId="{6AF39FF8-47D9-49AA-966D-A83086DA5755}" srcOrd="0" destOrd="0" presId="urn:microsoft.com/office/officeart/2018/5/layout/CenteredIconLabelDescriptionList"/>
    <dgm:cxn modelId="{59477CE5-365F-4490-82B3-98EA9026DCA7}" type="presParOf" srcId="{6AF39FF8-47D9-49AA-966D-A83086DA5755}" destId="{1A9886A8-E9CE-4B39-BCC0-EB70D289E2D9}" srcOrd="0" destOrd="0" presId="urn:microsoft.com/office/officeart/2018/5/layout/CenteredIconLabelDescriptionList"/>
    <dgm:cxn modelId="{08265B5E-3404-42E4-81F0-D4EE99BB2A77}" type="presParOf" srcId="{1A9886A8-E9CE-4B39-BCC0-EB70D289E2D9}" destId="{B5457E74-8057-48DE-912E-464E4AAA827D}" srcOrd="0" destOrd="0" presId="urn:microsoft.com/office/officeart/2018/5/layout/CenteredIconLabelDescriptionList"/>
    <dgm:cxn modelId="{5B013994-9D6F-4BD5-B47B-3480B9AF68DA}" type="presParOf" srcId="{1A9886A8-E9CE-4B39-BCC0-EB70D289E2D9}" destId="{F5BA0046-C9E0-4EA9-A727-3EEECA3262FE}" srcOrd="1" destOrd="0" presId="urn:microsoft.com/office/officeart/2018/5/layout/CenteredIconLabelDescriptionList"/>
    <dgm:cxn modelId="{F655AF5C-FA67-429B-BC5B-AC6926371148}" type="presParOf" srcId="{1A9886A8-E9CE-4B39-BCC0-EB70D289E2D9}" destId="{60C74A3A-AE69-40BC-BA07-811BAF4B0959}" srcOrd="2" destOrd="0" presId="urn:microsoft.com/office/officeart/2018/5/layout/CenteredIconLabelDescriptionList"/>
    <dgm:cxn modelId="{A0776325-4EF0-48C9-AD6D-B0C36553BB45}" type="presParOf" srcId="{1A9886A8-E9CE-4B39-BCC0-EB70D289E2D9}" destId="{B16BEA77-D295-4321-A3C4-8CCBCFD6FF30}" srcOrd="3" destOrd="0" presId="urn:microsoft.com/office/officeart/2018/5/layout/CenteredIconLabelDescriptionList"/>
    <dgm:cxn modelId="{CF27A519-EC56-4571-B984-F6D4A5573105}" type="presParOf" srcId="{1A9886A8-E9CE-4B39-BCC0-EB70D289E2D9}" destId="{A4433C94-6E4E-405C-AE9F-26764847360D}" srcOrd="4" destOrd="0" presId="urn:microsoft.com/office/officeart/2018/5/layout/CenteredIconLabelDescriptionList"/>
    <dgm:cxn modelId="{C0E40B9D-7115-46E3-9B4E-917C8D2359CC}" type="presParOf" srcId="{6AF39FF8-47D9-49AA-966D-A83086DA5755}" destId="{14AD2CE7-CAEC-4600-A27C-91578B9D7744}" srcOrd="1" destOrd="0" presId="urn:microsoft.com/office/officeart/2018/5/layout/CenteredIconLabelDescriptionList"/>
    <dgm:cxn modelId="{4EC47BD0-443B-4F29-B1B4-CD85676D3E06}" type="presParOf" srcId="{6AF39FF8-47D9-49AA-966D-A83086DA5755}" destId="{47454782-8EC5-4796-84D1-C306379E4F5F}" srcOrd="2" destOrd="0" presId="urn:microsoft.com/office/officeart/2018/5/layout/CenteredIconLabelDescriptionList"/>
    <dgm:cxn modelId="{34614688-D203-4996-A94D-24C054F0EB93}" type="presParOf" srcId="{47454782-8EC5-4796-84D1-C306379E4F5F}" destId="{931DD085-43D8-4282-AAE3-2630C80E65B4}" srcOrd="0" destOrd="0" presId="urn:microsoft.com/office/officeart/2018/5/layout/CenteredIconLabelDescriptionList"/>
    <dgm:cxn modelId="{88618261-7C8F-4A0D-94DC-07D8F80D8919}" type="presParOf" srcId="{47454782-8EC5-4796-84D1-C306379E4F5F}" destId="{5C11D894-211D-4A81-82BB-48A3DE65E4B4}" srcOrd="1" destOrd="0" presId="urn:microsoft.com/office/officeart/2018/5/layout/CenteredIconLabelDescriptionList"/>
    <dgm:cxn modelId="{A6DFA895-6479-4B91-A4F5-A9D8F8907F9B}" type="presParOf" srcId="{47454782-8EC5-4796-84D1-C306379E4F5F}" destId="{D49FDA3F-E96A-48EC-8DA1-56251192BFED}" srcOrd="2" destOrd="0" presId="urn:microsoft.com/office/officeart/2018/5/layout/CenteredIconLabelDescriptionList"/>
    <dgm:cxn modelId="{ED6E5AFA-89A2-4EC4-B72F-69B3513AAAE3}" type="presParOf" srcId="{47454782-8EC5-4796-84D1-C306379E4F5F}" destId="{346ADC37-0161-417C-809F-2EC740475CFA}" srcOrd="3" destOrd="0" presId="urn:microsoft.com/office/officeart/2018/5/layout/CenteredIconLabelDescriptionList"/>
    <dgm:cxn modelId="{B4AA1B49-41CB-4A52-892C-F396E03F831F}" type="presParOf" srcId="{47454782-8EC5-4796-84D1-C306379E4F5F}" destId="{AD62B4A4-872C-4759-A4CF-C368039ADF17}" srcOrd="4" destOrd="0" presId="urn:microsoft.com/office/officeart/2018/5/layout/CenteredIconLabelDescriptionList"/>
    <dgm:cxn modelId="{4CC8F679-5E4C-4180-950B-7369C484599E}" type="presParOf" srcId="{6AF39FF8-47D9-49AA-966D-A83086DA5755}" destId="{38B1E8F3-33A2-4671-BC8F-9FC279912D42}" srcOrd="3" destOrd="0" presId="urn:microsoft.com/office/officeart/2018/5/layout/CenteredIconLabelDescriptionList"/>
    <dgm:cxn modelId="{0C996285-169F-4AAB-A651-8B6DA5981BBF}" type="presParOf" srcId="{6AF39FF8-47D9-49AA-966D-A83086DA5755}" destId="{3F609460-4992-4CBB-B1C7-E5A6E57A6421}" srcOrd="4" destOrd="0" presId="urn:microsoft.com/office/officeart/2018/5/layout/CenteredIconLabelDescriptionList"/>
    <dgm:cxn modelId="{B4875CDD-B7DE-4ECF-8CD6-0018D768BD9F}" type="presParOf" srcId="{3F609460-4992-4CBB-B1C7-E5A6E57A6421}" destId="{397C89C4-F6D6-47B8-A77B-785B366EEC7E}" srcOrd="0" destOrd="0" presId="urn:microsoft.com/office/officeart/2018/5/layout/CenteredIconLabelDescriptionList"/>
    <dgm:cxn modelId="{A1130D52-504C-407B-809A-4CAB938AFA3A}" type="presParOf" srcId="{3F609460-4992-4CBB-B1C7-E5A6E57A6421}" destId="{0EE1BE44-7AB3-4B14-B478-7315198A20B6}" srcOrd="1" destOrd="0" presId="urn:microsoft.com/office/officeart/2018/5/layout/CenteredIconLabelDescriptionList"/>
    <dgm:cxn modelId="{A0EF8694-69DE-4F08-A5B0-C68AE23A0001}" type="presParOf" srcId="{3F609460-4992-4CBB-B1C7-E5A6E57A6421}" destId="{1A23E20E-5A34-4BFA-8F11-557C972039FC}" srcOrd="2" destOrd="0" presId="urn:microsoft.com/office/officeart/2018/5/layout/CenteredIconLabelDescriptionList"/>
    <dgm:cxn modelId="{1EA99E47-AF18-43BB-B163-90301F0CF9BD}" type="presParOf" srcId="{3F609460-4992-4CBB-B1C7-E5A6E57A6421}" destId="{A6A45D72-A9EE-4BB9-A0B3-57E84FD2ABA8}" srcOrd="3" destOrd="0" presId="urn:microsoft.com/office/officeart/2018/5/layout/CenteredIconLabelDescriptionList"/>
    <dgm:cxn modelId="{9617B5DE-A04A-48C8-A75A-AEBD86B33C35}" type="presParOf" srcId="{3F609460-4992-4CBB-B1C7-E5A6E57A6421}" destId="{AFE843AB-8A0E-49AD-B766-A4FB1BDCD12B}"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5A9632-4EB0-4862-92FF-00CF01BE2205}" type="doc">
      <dgm:prSet loTypeId="urn:microsoft.com/office/officeart/2018/5/layout/CenteredIconLabelDescriptionList" loCatId="other" qsTypeId="urn:microsoft.com/office/officeart/2005/8/quickstyle/simple3" qsCatId="simple" csTypeId="urn:microsoft.com/office/officeart/2018/5/colors/Iconchunking_neutralbg_accent1_2" csCatId="accent1" phldr="1"/>
      <dgm:spPr/>
    </dgm:pt>
    <dgm:pt modelId="{5D3F0ED0-2EB6-453D-BE4B-4BBCD8987238}">
      <dgm:prSet phldrT="[Text]"/>
      <dgm:spPr/>
      <dgm:t>
        <a:bodyPr rtlCol="0"/>
        <a:lstStyle/>
        <a:p>
          <a:pPr>
            <a:lnSpc>
              <a:spcPct val="100000"/>
            </a:lnSpc>
            <a:defRPr b="1"/>
          </a:pPr>
          <a:endParaRPr lang="cs-CZ" noProof="0" dirty="0"/>
        </a:p>
      </dgm:t>
    </dgm:pt>
    <dgm:pt modelId="{D6F3F8CC-AE84-4149-B520-1874B1B79F46}" type="parTrans" cxnId="{DC7A4FA1-590E-402E-B3C9-432D9D9BC84E}">
      <dgm:prSet/>
      <dgm:spPr/>
      <dgm:t>
        <a:bodyPr rtlCol="0"/>
        <a:lstStyle/>
        <a:p>
          <a:pPr rtl="0"/>
          <a:endParaRPr lang="cs-CZ" noProof="0" dirty="0"/>
        </a:p>
      </dgm:t>
    </dgm:pt>
    <dgm:pt modelId="{2E2BF50E-B394-4636-BF63-257039995E33}" type="sibTrans" cxnId="{DC7A4FA1-590E-402E-B3C9-432D9D9BC84E}">
      <dgm:prSet/>
      <dgm:spPr/>
      <dgm:t>
        <a:bodyPr rtlCol="0"/>
        <a:lstStyle/>
        <a:p>
          <a:pPr rtl="0"/>
          <a:endParaRPr lang="cs-CZ" noProof="0" dirty="0"/>
        </a:p>
      </dgm:t>
    </dgm:pt>
    <dgm:pt modelId="{00C4C7D7-43FB-4C62-B653-0BAA02E17855}">
      <dgm:prSet phldrT="[Text]"/>
      <dgm:spPr/>
      <dgm:t>
        <a:bodyPr rtlCol="0"/>
        <a:lstStyle/>
        <a:p>
          <a:pPr>
            <a:lnSpc>
              <a:spcPct val="100000"/>
            </a:lnSpc>
            <a:defRPr b="1"/>
          </a:pPr>
          <a:endParaRPr lang="cs-CZ" noProof="0" dirty="0"/>
        </a:p>
      </dgm:t>
    </dgm:pt>
    <dgm:pt modelId="{D3913AE7-4A70-4B94-8990-85FA8AA36E6B}" type="parTrans" cxnId="{6013628C-81BE-42D0-96B9-999F0382D570}">
      <dgm:prSet/>
      <dgm:spPr/>
      <dgm:t>
        <a:bodyPr rtlCol="0"/>
        <a:lstStyle/>
        <a:p>
          <a:pPr rtl="0"/>
          <a:endParaRPr lang="cs-CZ" noProof="0" dirty="0"/>
        </a:p>
      </dgm:t>
    </dgm:pt>
    <dgm:pt modelId="{26407BAA-24CA-40B6-A34E-07DAAD20ECB5}" type="sibTrans" cxnId="{6013628C-81BE-42D0-96B9-999F0382D570}">
      <dgm:prSet/>
      <dgm:spPr/>
      <dgm:t>
        <a:bodyPr rtlCol="0"/>
        <a:lstStyle/>
        <a:p>
          <a:pPr rtl="0"/>
          <a:endParaRPr lang="cs-CZ" noProof="0" dirty="0"/>
        </a:p>
      </dgm:t>
    </dgm:pt>
    <dgm:pt modelId="{BE3AF4B6-F5EC-44DF-9BDC-CB79D95FB3F4}">
      <dgm:prSet phldrT="[Text]"/>
      <dgm:spPr/>
      <dgm:t>
        <a:bodyPr rtlCol="0"/>
        <a:lstStyle/>
        <a:p>
          <a:pPr>
            <a:lnSpc>
              <a:spcPct val="100000"/>
            </a:lnSpc>
            <a:defRPr b="1"/>
          </a:pPr>
          <a:endParaRPr lang="cs-CZ" noProof="0" dirty="0"/>
        </a:p>
      </dgm:t>
    </dgm:pt>
    <dgm:pt modelId="{5DC69E6B-E902-4549-ACA2-C87487FCD048}" type="parTrans" cxnId="{8059B95D-5238-487F-9EF9-DC508342BA71}">
      <dgm:prSet/>
      <dgm:spPr/>
      <dgm:t>
        <a:bodyPr rtlCol="0"/>
        <a:lstStyle/>
        <a:p>
          <a:pPr rtl="0"/>
          <a:endParaRPr lang="cs-CZ" noProof="0" dirty="0"/>
        </a:p>
      </dgm:t>
    </dgm:pt>
    <dgm:pt modelId="{3B148F1D-FDFC-4CDA-B894-16E41EDC0348}" type="sibTrans" cxnId="{8059B95D-5238-487F-9EF9-DC508342BA71}">
      <dgm:prSet/>
      <dgm:spPr/>
      <dgm:t>
        <a:bodyPr rtlCol="0"/>
        <a:lstStyle/>
        <a:p>
          <a:pPr rtl="0"/>
          <a:endParaRPr lang="cs-CZ" noProof="0" dirty="0"/>
        </a:p>
      </dgm:t>
    </dgm:pt>
    <dgm:pt modelId="{6AF39FF8-47D9-49AA-966D-A83086DA5755}" type="pres">
      <dgm:prSet presAssocID="{D75A9632-4EB0-4862-92FF-00CF01BE2205}" presName="root" presStyleCnt="0">
        <dgm:presLayoutVars>
          <dgm:dir/>
          <dgm:resizeHandles val="exact"/>
        </dgm:presLayoutVars>
      </dgm:prSet>
      <dgm:spPr/>
    </dgm:pt>
    <dgm:pt modelId="{1A9886A8-E9CE-4B39-BCC0-EB70D289E2D9}" type="pres">
      <dgm:prSet presAssocID="{5D3F0ED0-2EB6-453D-BE4B-4BBCD8987238}" presName="compNode" presStyleCnt="0"/>
      <dgm:spPr/>
    </dgm:pt>
    <dgm:pt modelId="{B5457E74-8057-48DE-912E-464E4AAA827D}" type="pres">
      <dgm:prSet presAssocID="{5D3F0ED0-2EB6-453D-BE4B-4BBCD8987238}" presName="iconRect" presStyleLbl="node1" presStyleIdx="0" presStyleCnt="3" custFlipVert="1" custScaleX="16137" custScaleY="20211"/>
      <dgm:spPr/>
    </dgm:pt>
    <dgm:pt modelId="{F5BA0046-C9E0-4EA9-A727-3EEECA3262FE}" type="pres">
      <dgm:prSet presAssocID="{5D3F0ED0-2EB6-453D-BE4B-4BBCD8987238}" presName="iconSpace" presStyleCnt="0"/>
      <dgm:spPr/>
    </dgm:pt>
    <dgm:pt modelId="{60C74A3A-AE69-40BC-BA07-811BAF4B0959}" type="pres">
      <dgm:prSet presAssocID="{5D3F0ED0-2EB6-453D-BE4B-4BBCD8987238}" presName="parTx" presStyleLbl="revTx" presStyleIdx="0" presStyleCnt="6" custLinFactNeighborX="21486" custLinFactNeighborY="54054">
        <dgm:presLayoutVars>
          <dgm:chMax val="0"/>
          <dgm:chPref val="0"/>
        </dgm:presLayoutVars>
      </dgm:prSet>
      <dgm:spPr/>
    </dgm:pt>
    <dgm:pt modelId="{B16BEA77-D295-4321-A3C4-8CCBCFD6FF30}" type="pres">
      <dgm:prSet presAssocID="{5D3F0ED0-2EB6-453D-BE4B-4BBCD8987238}" presName="txSpace" presStyleCnt="0"/>
      <dgm:spPr/>
    </dgm:pt>
    <dgm:pt modelId="{A4433C94-6E4E-405C-AE9F-26764847360D}" type="pres">
      <dgm:prSet presAssocID="{5D3F0ED0-2EB6-453D-BE4B-4BBCD8987238}" presName="desTx" presStyleLbl="revTx" presStyleIdx="1" presStyleCnt="6">
        <dgm:presLayoutVars/>
      </dgm:prSet>
      <dgm:spPr/>
    </dgm:pt>
    <dgm:pt modelId="{14AD2CE7-CAEC-4600-A27C-91578B9D7744}" type="pres">
      <dgm:prSet presAssocID="{2E2BF50E-B394-4636-BF63-257039995E33}" presName="sibTrans" presStyleCnt="0"/>
      <dgm:spPr/>
    </dgm:pt>
    <dgm:pt modelId="{47454782-8EC5-4796-84D1-C306379E4F5F}" type="pres">
      <dgm:prSet presAssocID="{BE3AF4B6-F5EC-44DF-9BDC-CB79D95FB3F4}" presName="compNode" presStyleCnt="0"/>
      <dgm:spPr/>
    </dgm:pt>
    <dgm:pt modelId="{931DD085-43D8-4282-AAE3-2630C80E65B4}" type="pres">
      <dgm:prSet presAssocID="{BE3AF4B6-F5EC-44DF-9BDC-CB79D95FB3F4}" presName="iconRect" presStyleLbl="node1" presStyleIdx="1" presStyleCnt="3"/>
      <dgm:spPr/>
    </dgm:pt>
    <dgm:pt modelId="{5C11D894-211D-4A81-82BB-48A3DE65E4B4}" type="pres">
      <dgm:prSet presAssocID="{BE3AF4B6-F5EC-44DF-9BDC-CB79D95FB3F4}" presName="iconSpace" presStyleCnt="0"/>
      <dgm:spPr/>
    </dgm:pt>
    <dgm:pt modelId="{D49FDA3F-E96A-48EC-8DA1-56251192BFED}" type="pres">
      <dgm:prSet presAssocID="{BE3AF4B6-F5EC-44DF-9BDC-CB79D95FB3F4}" presName="parTx" presStyleLbl="revTx" presStyleIdx="2" presStyleCnt="6">
        <dgm:presLayoutVars>
          <dgm:chMax val="0"/>
          <dgm:chPref val="0"/>
        </dgm:presLayoutVars>
      </dgm:prSet>
      <dgm:spPr/>
    </dgm:pt>
    <dgm:pt modelId="{346ADC37-0161-417C-809F-2EC740475CFA}" type="pres">
      <dgm:prSet presAssocID="{BE3AF4B6-F5EC-44DF-9BDC-CB79D95FB3F4}" presName="txSpace" presStyleCnt="0"/>
      <dgm:spPr/>
    </dgm:pt>
    <dgm:pt modelId="{AD62B4A4-872C-4759-A4CF-C368039ADF17}" type="pres">
      <dgm:prSet presAssocID="{BE3AF4B6-F5EC-44DF-9BDC-CB79D95FB3F4}" presName="desTx" presStyleLbl="revTx" presStyleIdx="3" presStyleCnt="6">
        <dgm:presLayoutVars/>
      </dgm:prSet>
      <dgm:spPr/>
    </dgm:pt>
    <dgm:pt modelId="{38B1E8F3-33A2-4671-BC8F-9FC279912D42}" type="pres">
      <dgm:prSet presAssocID="{3B148F1D-FDFC-4CDA-B894-16E41EDC0348}" presName="sibTrans" presStyleCnt="0"/>
      <dgm:spPr/>
    </dgm:pt>
    <dgm:pt modelId="{3F609460-4992-4CBB-B1C7-E5A6E57A6421}" type="pres">
      <dgm:prSet presAssocID="{00C4C7D7-43FB-4C62-B653-0BAA02E17855}" presName="compNode" presStyleCnt="0"/>
      <dgm:spPr/>
    </dgm:pt>
    <dgm:pt modelId="{397C89C4-F6D6-47B8-A77B-785B366EEC7E}" type="pres">
      <dgm:prSet presAssocID="{00C4C7D7-43FB-4C62-B653-0BAA02E17855}" presName="iconRect" presStyleLbl="node1" presStyleIdx="2" presStyleCnt="3" custFlipVert="0" custFlipHor="0" custScaleX="34330" custScaleY="29183" custLinFactNeighborX="2630"/>
      <dgm:spPr/>
    </dgm:pt>
    <dgm:pt modelId="{0EE1BE44-7AB3-4B14-B478-7315198A20B6}" type="pres">
      <dgm:prSet presAssocID="{00C4C7D7-43FB-4C62-B653-0BAA02E17855}" presName="iconSpace" presStyleCnt="0"/>
      <dgm:spPr/>
    </dgm:pt>
    <dgm:pt modelId="{1A23E20E-5A34-4BFA-8F11-557C972039FC}" type="pres">
      <dgm:prSet presAssocID="{00C4C7D7-43FB-4C62-B653-0BAA02E17855}" presName="parTx" presStyleLbl="revTx" presStyleIdx="4" presStyleCnt="6">
        <dgm:presLayoutVars>
          <dgm:chMax val="0"/>
          <dgm:chPref val="0"/>
        </dgm:presLayoutVars>
      </dgm:prSet>
      <dgm:spPr/>
    </dgm:pt>
    <dgm:pt modelId="{A6A45D72-A9EE-4BB9-A0B3-57E84FD2ABA8}" type="pres">
      <dgm:prSet presAssocID="{00C4C7D7-43FB-4C62-B653-0BAA02E17855}" presName="txSpace" presStyleCnt="0"/>
      <dgm:spPr/>
    </dgm:pt>
    <dgm:pt modelId="{AFE843AB-8A0E-49AD-B766-A4FB1BDCD12B}" type="pres">
      <dgm:prSet presAssocID="{00C4C7D7-43FB-4C62-B653-0BAA02E17855}" presName="desTx" presStyleLbl="revTx" presStyleIdx="5" presStyleCnt="6">
        <dgm:presLayoutVars/>
      </dgm:prSet>
      <dgm:spPr/>
    </dgm:pt>
  </dgm:ptLst>
  <dgm:cxnLst>
    <dgm:cxn modelId="{9BA4BE0E-73E6-4263-9067-373A6913F23C}" type="presOf" srcId="{BE3AF4B6-F5EC-44DF-9BDC-CB79D95FB3F4}" destId="{D49FDA3F-E96A-48EC-8DA1-56251192BFED}" srcOrd="0" destOrd="0" presId="urn:microsoft.com/office/officeart/2018/5/layout/CenteredIconLabelDescriptionList"/>
    <dgm:cxn modelId="{34A95531-512B-4D8B-A443-BD963C16EF8D}" type="presOf" srcId="{00C4C7D7-43FB-4C62-B653-0BAA02E17855}" destId="{1A23E20E-5A34-4BFA-8F11-557C972039FC}" srcOrd="0" destOrd="0" presId="urn:microsoft.com/office/officeart/2018/5/layout/CenteredIconLabelDescriptionList"/>
    <dgm:cxn modelId="{8059B95D-5238-487F-9EF9-DC508342BA71}" srcId="{D75A9632-4EB0-4862-92FF-00CF01BE2205}" destId="{BE3AF4B6-F5EC-44DF-9BDC-CB79D95FB3F4}" srcOrd="1" destOrd="0" parTransId="{5DC69E6B-E902-4549-ACA2-C87487FCD048}" sibTransId="{3B148F1D-FDFC-4CDA-B894-16E41EDC0348}"/>
    <dgm:cxn modelId="{80180F7E-4D98-43E5-A07D-5DE4DD2B00C7}" type="presOf" srcId="{5D3F0ED0-2EB6-453D-BE4B-4BBCD8987238}" destId="{60C74A3A-AE69-40BC-BA07-811BAF4B0959}" srcOrd="0" destOrd="0" presId="urn:microsoft.com/office/officeart/2018/5/layout/CenteredIconLabelDescriptionList"/>
    <dgm:cxn modelId="{6013628C-81BE-42D0-96B9-999F0382D570}" srcId="{D75A9632-4EB0-4862-92FF-00CF01BE2205}" destId="{00C4C7D7-43FB-4C62-B653-0BAA02E17855}" srcOrd="2" destOrd="0" parTransId="{D3913AE7-4A70-4B94-8990-85FA8AA36E6B}" sibTransId="{26407BAA-24CA-40B6-A34E-07DAAD20ECB5}"/>
    <dgm:cxn modelId="{DC7A4FA1-590E-402E-B3C9-432D9D9BC84E}" srcId="{D75A9632-4EB0-4862-92FF-00CF01BE2205}" destId="{5D3F0ED0-2EB6-453D-BE4B-4BBCD8987238}" srcOrd="0" destOrd="0" parTransId="{D6F3F8CC-AE84-4149-B520-1874B1B79F46}" sibTransId="{2E2BF50E-B394-4636-BF63-257039995E33}"/>
    <dgm:cxn modelId="{8E0A6FFA-6594-4D6B-BA84-AD7817201E33}" type="presOf" srcId="{D75A9632-4EB0-4862-92FF-00CF01BE2205}" destId="{6AF39FF8-47D9-49AA-966D-A83086DA5755}" srcOrd="0" destOrd="0" presId="urn:microsoft.com/office/officeart/2018/5/layout/CenteredIconLabelDescriptionList"/>
    <dgm:cxn modelId="{59477CE5-365F-4490-82B3-98EA9026DCA7}" type="presParOf" srcId="{6AF39FF8-47D9-49AA-966D-A83086DA5755}" destId="{1A9886A8-E9CE-4B39-BCC0-EB70D289E2D9}" srcOrd="0" destOrd="0" presId="urn:microsoft.com/office/officeart/2018/5/layout/CenteredIconLabelDescriptionList"/>
    <dgm:cxn modelId="{08265B5E-3404-42E4-81F0-D4EE99BB2A77}" type="presParOf" srcId="{1A9886A8-E9CE-4B39-BCC0-EB70D289E2D9}" destId="{B5457E74-8057-48DE-912E-464E4AAA827D}" srcOrd="0" destOrd="0" presId="urn:microsoft.com/office/officeart/2018/5/layout/CenteredIconLabelDescriptionList"/>
    <dgm:cxn modelId="{5B013994-9D6F-4BD5-B47B-3480B9AF68DA}" type="presParOf" srcId="{1A9886A8-E9CE-4B39-BCC0-EB70D289E2D9}" destId="{F5BA0046-C9E0-4EA9-A727-3EEECA3262FE}" srcOrd="1" destOrd="0" presId="urn:microsoft.com/office/officeart/2018/5/layout/CenteredIconLabelDescriptionList"/>
    <dgm:cxn modelId="{F655AF5C-FA67-429B-BC5B-AC6926371148}" type="presParOf" srcId="{1A9886A8-E9CE-4B39-BCC0-EB70D289E2D9}" destId="{60C74A3A-AE69-40BC-BA07-811BAF4B0959}" srcOrd="2" destOrd="0" presId="urn:microsoft.com/office/officeart/2018/5/layout/CenteredIconLabelDescriptionList"/>
    <dgm:cxn modelId="{A0776325-4EF0-48C9-AD6D-B0C36553BB45}" type="presParOf" srcId="{1A9886A8-E9CE-4B39-BCC0-EB70D289E2D9}" destId="{B16BEA77-D295-4321-A3C4-8CCBCFD6FF30}" srcOrd="3" destOrd="0" presId="urn:microsoft.com/office/officeart/2018/5/layout/CenteredIconLabelDescriptionList"/>
    <dgm:cxn modelId="{CF27A519-EC56-4571-B984-F6D4A5573105}" type="presParOf" srcId="{1A9886A8-E9CE-4B39-BCC0-EB70D289E2D9}" destId="{A4433C94-6E4E-405C-AE9F-26764847360D}" srcOrd="4" destOrd="0" presId="urn:microsoft.com/office/officeart/2018/5/layout/CenteredIconLabelDescriptionList"/>
    <dgm:cxn modelId="{C0E40B9D-7115-46E3-9B4E-917C8D2359CC}" type="presParOf" srcId="{6AF39FF8-47D9-49AA-966D-A83086DA5755}" destId="{14AD2CE7-CAEC-4600-A27C-91578B9D7744}" srcOrd="1" destOrd="0" presId="urn:microsoft.com/office/officeart/2018/5/layout/CenteredIconLabelDescriptionList"/>
    <dgm:cxn modelId="{4EC47BD0-443B-4F29-B1B4-CD85676D3E06}" type="presParOf" srcId="{6AF39FF8-47D9-49AA-966D-A83086DA5755}" destId="{47454782-8EC5-4796-84D1-C306379E4F5F}" srcOrd="2" destOrd="0" presId="urn:microsoft.com/office/officeart/2018/5/layout/CenteredIconLabelDescriptionList"/>
    <dgm:cxn modelId="{34614688-D203-4996-A94D-24C054F0EB93}" type="presParOf" srcId="{47454782-8EC5-4796-84D1-C306379E4F5F}" destId="{931DD085-43D8-4282-AAE3-2630C80E65B4}" srcOrd="0" destOrd="0" presId="urn:microsoft.com/office/officeart/2018/5/layout/CenteredIconLabelDescriptionList"/>
    <dgm:cxn modelId="{88618261-7C8F-4A0D-94DC-07D8F80D8919}" type="presParOf" srcId="{47454782-8EC5-4796-84D1-C306379E4F5F}" destId="{5C11D894-211D-4A81-82BB-48A3DE65E4B4}" srcOrd="1" destOrd="0" presId="urn:microsoft.com/office/officeart/2018/5/layout/CenteredIconLabelDescriptionList"/>
    <dgm:cxn modelId="{A6DFA895-6479-4B91-A4F5-A9D8F8907F9B}" type="presParOf" srcId="{47454782-8EC5-4796-84D1-C306379E4F5F}" destId="{D49FDA3F-E96A-48EC-8DA1-56251192BFED}" srcOrd="2" destOrd="0" presId="urn:microsoft.com/office/officeart/2018/5/layout/CenteredIconLabelDescriptionList"/>
    <dgm:cxn modelId="{ED6E5AFA-89A2-4EC4-B72F-69B3513AAAE3}" type="presParOf" srcId="{47454782-8EC5-4796-84D1-C306379E4F5F}" destId="{346ADC37-0161-417C-809F-2EC740475CFA}" srcOrd="3" destOrd="0" presId="urn:microsoft.com/office/officeart/2018/5/layout/CenteredIconLabelDescriptionList"/>
    <dgm:cxn modelId="{B4AA1B49-41CB-4A52-892C-F396E03F831F}" type="presParOf" srcId="{47454782-8EC5-4796-84D1-C306379E4F5F}" destId="{AD62B4A4-872C-4759-A4CF-C368039ADF17}" srcOrd="4" destOrd="0" presId="urn:microsoft.com/office/officeart/2018/5/layout/CenteredIconLabelDescriptionList"/>
    <dgm:cxn modelId="{4CC8F679-5E4C-4180-950B-7369C484599E}" type="presParOf" srcId="{6AF39FF8-47D9-49AA-966D-A83086DA5755}" destId="{38B1E8F3-33A2-4671-BC8F-9FC279912D42}" srcOrd="3" destOrd="0" presId="urn:microsoft.com/office/officeart/2018/5/layout/CenteredIconLabelDescriptionList"/>
    <dgm:cxn modelId="{0C996285-169F-4AAB-A651-8B6DA5981BBF}" type="presParOf" srcId="{6AF39FF8-47D9-49AA-966D-A83086DA5755}" destId="{3F609460-4992-4CBB-B1C7-E5A6E57A6421}" srcOrd="4" destOrd="0" presId="urn:microsoft.com/office/officeart/2018/5/layout/CenteredIconLabelDescriptionList"/>
    <dgm:cxn modelId="{B4875CDD-B7DE-4ECF-8CD6-0018D768BD9F}" type="presParOf" srcId="{3F609460-4992-4CBB-B1C7-E5A6E57A6421}" destId="{397C89C4-F6D6-47B8-A77B-785B366EEC7E}" srcOrd="0" destOrd="0" presId="urn:microsoft.com/office/officeart/2018/5/layout/CenteredIconLabelDescriptionList"/>
    <dgm:cxn modelId="{A1130D52-504C-407B-809A-4CAB938AFA3A}" type="presParOf" srcId="{3F609460-4992-4CBB-B1C7-E5A6E57A6421}" destId="{0EE1BE44-7AB3-4B14-B478-7315198A20B6}" srcOrd="1" destOrd="0" presId="urn:microsoft.com/office/officeart/2018/5/layout/CenteredIconLabelDescriptionList"/>
    <dgm:cxn modelId="{A0EF8694-69DE-4F08-A5B0-C68AE23A0001}" type="presParOf" srcId="{3F609460-4992-4CBB-B1C7-E5A6E57A6421}" destId="{1A23E20E-5A34-4BFA-8F11-557C972039FC}" srcOrd="2" destOrd="0" presId="urn:microsoft.com/office/officeart/2018/5/layout/CenteredIconLabelDescriptionList"/>
    <dgm:cxn modelId="{1EA99E47-AF18-43BB-B163-90301F0CF9BD}" type="presParOf" srcId="{3F609460-4992-4CBB-B1C7-E5A6E57A6421}" destId="{A6A45D72-A9EE-4BB9-A0B3-57E84FD2ABA8}" srcOrd="3" destOrd="0" presId="urn:microsoft.com/office/officeart/2018/5/layout/CenteredIconLabelDescriptionList"/>
    <dgm:cxn modelId="{9617B5DE-A04A-48C8-A75A-AEBD86B33C35}" type="presParOf" srcId="{3F609460-4992-4CBB-B1C7-E5A6E57A6421}" destId="{AFE843AB-8A0E-49AD-B766-A4FB1BDCD12B}"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5A9632-4EB0-4862-92FF-00CF01BE2205}" type="doc">
      <dgm:prSet loTypeId="urn:microsoft.com/office/officeart/2018/5/layout/CenteredIconLabelDescriptionList" loCatId="other" qsTypeId="urn:microsoft.com/office/officeart/2005/8/quickstyle/simple3" qsCatId="simple" csTypeId="urn:microsoft.com/office/officeart/2018/5/colors/Iconchunking_neutralbg_accent1_2" csCatId="accent1" phldr="1"/>
      <dgm:spPr/>
    </dgm:pt>
    <dgm:pt modelId="{5D3F0ED0-2EB6-453D-BE4B-4BBCD8987238}">
      <dgm:prSet phldrT="[Text]"/>
      <dgm:spPr/>
      <dgm:t>
        <a:bodyPr rtlCol="0"/>
        <a:lstStyle/>
        <a:p>
          <a:pPr>
            <a:lnSpc>
              <a:spcPct val="100000"/>
            </a:lnSpc>
            <a:defRPr b="1"/>
          </a:pPr>
          <a:endParaRPr lang="cs-CZ" noProof="0" dirty="0"/>
        </a:p>
      </dgm:t>
    </dgm:pt>
    <dgm:pt modelId="{D6F3F8CC-AE84-4149-B520-1874B1B79F46}" type="parTrans" cxnId="{DC7A4FA1-590E-402E-B3C9-432D9D9BC84E}">
      <dgm:prSet/>
      <dgm:spPr/>
      <dgm:t>
        <a:bodyPr rtlCol="0"/>
        <a:lstStyle/>
        <a:p>
          <a:pPr rtl="0"/>
          <a:endParaRPr lang="cs-CZ" noProof="0" dirty="0"/>
        </a:p>
      </dgm:t>
    </dgm:pt>
    <dgm:pt modelId="{2E2BF50E-B394-4636-BF63-257039995E33}" type="sibTrans" cxnId="{DC7A4FA1-590E-402E-B3C9-432D9D9BC84E}">
      <dgm:prSet/>
      <dgm:spPr/>
      <dgm:t>
        <a:bodyPr rtlCol="0"/>
        <a:lstStyle/>
        <a:p>
          <a:pPr rtl="0"/>
          <a:endParaRPr lang="cs-CZ" noProof="0" dirty="0"/>
        </a:p>
      </dgm:t>
    </dgm:pt>
    <dgm:pt modelId="{00C4C7D7-43FB-4C62-B653-0BAA02E17855}">
      <dgm:prSet phldrT="[Text]"/>
      <dgm:spPr/>
      <dgm:t>
        <a:bodyPr rtlCol="0"/>
        <a:lstStyle/>
        <a:p>
          <a:pPr>
            <a:lnSpc>
              <a:spcPct val="100000"/>
            </a:lnSpc>
            <a:defRPr b="1"/>
          </a:pPr>
          <a:endParaRPr lang="cs-CZ" noProof="0" dirty="0"/>
        </a:p>
      </dgm:t>
    </dgm:pt>
    <dgm:pt modelId="{D3913AE7-4A70-4B94-8990-85FA8AA36E6B}" type="parTrans" cxnId="{6013628C-81BE-42D0-96B9-999F0382D570}">
      <dgm:prSet/>
      <dgm:spPr/>
      <dgm:t>
        <a:bodyPr rtlCol="0"/>
        <a:lstStyle/>
        <a:p>
          <a:pPr rtl="0"/>
          <a:endParaRPr lang="cs-CZ" noProof="0" dirty="0"/>
        </a:p>
      </dgm:t>
    </dgm:pt>
    <dgm:pt modelId="{26407BAA-24CA-40B6-A34E-07DAAD20ECB5}" type="sibTrans" cxnId="{6013628C-81BE-42D0-96B9-999F0382D570}">
      <dgm:prSet/>
      <dgm:spPr/>
      <dgm:t>
        <a:bodyPr rtlCol="0"/>
        <a:lstStyle/>
        <a:p>
          <a:pPr rtl="0"/>
          <a:endParaRPr lang="cs-CZ" noProof="0" dirty="0"/>
        </a:p>
      </dgm:t>
    </dgm:pt>
    <dgm:pt modelId="{BE3AF4B6-F5EC-44DF-9BDC-CB79D95FB3F4}">
      <dgm:prSet phldrT="[Text]"/>
      <dgm:spPr/>
      <dgm:t>
        <a:bodyPr rtlCol="0"/>
        <a:lstStyle/>
        <a:p>
          <a:pPr>
            <a:lnSpc>
              <a:spcPct val="100000"/>
            </a:lnSpc>
            <a:defRPr b="1"/>
          </a:pPr>
          <a:endParaRPr lang="cs-CZ" noProof="0" dirty="0"/>
        </a:p>
      </dgm:t>
    </dgm:pt>
    <dgm:pt modelId="{5DC69E6B-E902-4549-ACA2-C87487FCD048}" type="parTrans" cxnId="{8059B95D-5238-487F-9EF9-DC508342BA71}">
      <dgm:prSet/>
      <dgm:spPr/>
      <dgm:t>
        <a:bodyPr rtlCol="0"/>
        <a:lstStyle/>
        <a:p>
          <a:pPr rtl="0"/>
          <a:endParaRPr lang="cs-CZ" noProof="0" dirty="0"/>
        </a:p>
      </dgm:t>
    </dgm:pt>
    <dgm:pt modelId="{3B148F1D-FDFC-4CDA-B894-16E41EDC0348}" type="sibTrans" cxnId="{8059B95D-5238-487F-9EF9-DC508342BA71}">
      <dgm:prSet/>
      <dgm:spPr/>
      <dgm:t>
        <a:bodyPr rtlCol="0"/>
        <a:lstStyle/>
        <a:p>
          <a:pPr rtl="0"/>
          <a:endParaRPr lang="cs-CZ" noProof="0" dirty="0"/>
        </a:p>
      </dgm:t>
    </dgm:pt>
    <dgm:pt modelId="{6AF39FF8-47D9-49AA-966D-A83086DA5755}" type="pres">
      <dgm:prSet presAssocID="{D75A9632-4EB0-4862-92FF-00CF01BE2205}" presName="root" presStyleCnt="0">
        <dgm:presLayoutVars>
          <dgm:dir/>
          <dgm:resizeHandles val="exact"/>
        </dgm:presLayoutVars>
      </dgm:prSet>
      <dgm:spPr/>
    </dgm:pt>
    <dgm:pt modelId="{1A9886A8-E9CE-4B39-BCC0-EB70D289E2D9}" type="pres">
      <dgm:prSet presAssocID="{5D3F0ED0-2EB6-453D-BE4B-4BBCD8987238}" presName="compNode" presStyleCnt="0"/>
      <dgm:spPr/>
    </dgm:pt>
    <dgm:pt modelId="{B5457E74-8057-48DE-912E-464E4AAA827D}" type="pres">
      <dgm:prSet presAssocID="{5D3F0ED0-2EB6-453D-BE4B-4BBCD8987238}" presName="iconRect" presStyleLbl="node1" presStyleIdx="0" presStyleCnt="3" custFlipVert="1" custScaleX="16137" custScaleY="20211"/>
      <dgm:spPr/>
    </dgm:pt>
    <dgm:pt modelId="{F5BA0046-C9E0-4EA9-A727-3EEECA3262FE}" type="pres">
      <dgm:prSet presAssocID="{5D3F0ED0-2EB6-453D-BE4B-4BBCD8987238}" presName="iconSpace" presStyleCnt="0"/>
      <dgm:spPr/>
    </dgm:pt>
    <dgm:pt modelId="{60C74A3A-AE69-40BC-BA07-811BAF4B0959}" type="pres">
      <dgm:prSet presAssocID="{5D3F0ED0-2EB6-453D-BE4B-4BBCD8987238}" presName="parTx" presStyleLbl="revTx" presStyleIdx="0" presStyleCnt="6" custLinFactNeighborX="21486" custLinFactNeighborY="54054">
        <dgm:presLayoutVars>
          <dgm:chMax val="0"/>
          <dgm:chPref val="0"/>
        </dgm:presLayoutVars>
      </dgm:prSet>
      <dgm:spPr/>
    </dgm:pt>
    <dgm:pt modelId="{B16BEA77-D295-4321-A3C4-8CCBCFD6FF30}" type="pres">
      <dgm:prSet presAssocID="{5D3F0ED0-2EB6-453D-BE4B-4BBCD8987238}" presName="txSpace" presStyleCnt="0"/>
      <dgm:spPr/>
    </dgm:pt>
    <dgm:pt modelId="{A4433C94-6E4E-405C-AE9F-26764847360D}" type="pres">
      <dgm:prSet presAssocID="{5D3F0ED0-2EB6-453D-BE4B-4BBCD8987238}" presName="desTx" presStyleLbl="revTx" presStyleIdx="1" presStyleCnt="6">
        <dgm:presLayoutVars/>
      </dgm:prSet>
      <dgm:spPr/>
    </dgm:pt>
    <dgm:pt modelId="{14AD2CE7-CAEC-4600-A27C-91578B9D7744}" type="pres">
      <dgm:prSet presAssocID="{2E2BF50E-B394-4636-BF63-257039995E33}" presName="sibTrans" presStyleCnt="0"/>
      <dgm:spPr/>
    </dgm:pt>
    <dgm:pt modelId="{47454782-8EC5-4796-84D1-C306379E4F5F}" type="pres">
      <dgm:prSet presAssocID="{BE3AF4B6-F5EC-44DF-9BDC-CB79D95FB3F4}" presName="compNode" presStyleCnt="0"/>
      <dgm:spPr/>
    </dgm:pt>
    <dgm:pt modelId="{931DD085-43D8-4282-AAE3-2630C80E65B4}" type="pres">
      <dgm:prSet presAssocID="{BE3AF4B6-F5EC-44DF-9BDC-CB79D95FB3F4}" presName="iconRect" presStyleLbl="node1" presStyleIdx="1" presStyleCnt="3"/>
      <dgm:spPr/>
    </dgm:pt>
    <dgm:pt modelId="{5C11D894-211D-4A81-82BB-48A3DE65E4B4}" type="pres">
      <dgm:prSet presAssocID="{BE3AF4B6-F5EC-44DF-9BDC-CB79D95FB3F4}" presName="iconSpace" presStyleCnt="0"/>
      <dgm:spPr/>
    </dgm:pt>
    <dgm:pt modelId="{D49FDA3F-E96A-48EC-8DA1-56251192BFED}" type="pres">
      <dgm:prSet presAssocID="{BE3AF4B6-F5EC-44DF-9BDC-CB79D95FB3F4}" presName="parTx" presStyleLbl="revTx" presStyleIdx="2" presStyleCnt="6">
        <dgm:presLayoutVars>
          <dgm:chMax val="0"/>
          <dgm:chPref val="0"/>
        </dgm:presLayoutVars>
      </dgm:prSet>
      <dgm:spPr/>
    </dgm:pt>
    <dgm:pt modelId="{346ADC37-0161-417C-809F-2EC740475CFA}" type="pres">
      <dgm:prSet presAssocID="{BE3AF4B6-F5EC-44DF-9BDC-CB79D95FB3F4}" presName="txSpace" presStyleCnt="0"/>
      <dgm:spPr/>
    </dgm:pt>
    <dgm:pt modelId="{AD62B4A4-872C-4759-A4CF-C368039ADF17}" type="pres">
      <dgm:prSet presAssocID="{BE3AF4B6-F5EC-44DF-9BDC-CB79D95FB3F4}" presName="desTx" presStyleLbl="revTx" presStyleIdx="3" presStyleCnt="6">
        <dgm:presLayoutVars/>
      </dgm:prSet>
      <dgm:spPr/>
    </dgm:pt>
    <dgm:pt modelId="{38B1E8F3-33A2-4671-BC8F-9FC279912D42}" type="pres">
      <dgm:prSet presAssocID="{3B148F1D-FDFC-4CDA-B894-16E41EDC0348}" presName="sibTrans" presStyleCnt="0"/>
      <dgm:spPr/>
    </dgm:pt>
    <dgm:pt modelId="{3F609460-4992-4CBB-B1C7-E5A6E57A6421}" type="pres">
      <dgm:prSet presAssocID="{00C4C7D7-43FB-4C62-B653-0BAA02E17855}" presName="compNode" presStyleCnt="0"/>
      <dgm:spPr/>
    </dgm:pt>
    <dgm:pt modelId="{397C89C4-F6D6-47B8-A77B-785B366EEC7E}" type="pres">
      <dgm:prSet presAssocID="{00C4C7D7-43FB-4C62-B653-0BAA02E17855}" presName="iconRect" presStyleLbl="node1" presStyleIdx="2" presStyleCnt="3" custFlipVert="0" custFlipHor="0" custScaleX="34330" custScaleY="29183" custLinFactNeighborX="2630"/>
      <dgm:spPr/>
    </dgm:pt>
    <dgm:pt modelId="{0EE1BE44-7AB3-4B14-B478-7315198A20B6}" type="pres">
      <dgm:prSet presAssocID="{00C4C7D7-43FB-4C62-B653-0BAA02E17855}" presName="iconSpace" presStyleCnt="0"/>
      <dgm:spPr/>
    </dgm:pt>
    <dgm:pt modelId="{1A23E20E-5A34-4BFA-8F11-557C972039FC}" type="pres">
      <dgm:prSet presAssocID="{00C4C7D7-43FB-4C62-B653-0BAA02E17855}" presName="parTx" presStyleLbl="revTx" presStyleIdx="4" presStyleCnt="6">
        <dgm:presLayoutVars>
          <dgm:chMax val="0"/>
          <dgm:chPref val="0"/>
        </dgm:presLayoutVars>
      </dgm:prSet>
      <dgm:spPr/>
    </dgm:pt>
    <dgm:pt modelId="{A6A45D72-A9EE-4BB9-A0B3-57E84FD2ABA8}" type="pres">
      <dgm:prSet presAssocID="{00C4C7D7-43FB-4C62-B653-0BAA02E17855}" presName="txSpace" presStyleCnt="0"/>
      <dgm:spPr/>
    </dgm:pt>
    <dgm:pt modelId="{AFE843AB-8A0E-49AD-B766-A4FB1BDCD12B}" type="pres">
      <dgm:prSet presAssocID="{00C4C7D7-43FB-4C62-B653-0BAA02E17855}" presName="desTx" presStyleLbl="revTx" presStyleIdx="5" presStyleCnt="6">
        <dgm:presLayoutVars/>
      </dgm:prSet>
      <dgm:spPr/>
    </dgm:pt>
  </dgm:ptLst>
  <dgm:cxnLst>
    <dgm:cxn modelId="{9BA4BE0E-73E6-4263-9067-373A6913F23C}" type="presOf" srcId="{BE3AF4B6-F5EC-44DF-9BDC-CB79D95FB3F4}" destId="{D49FDA3F-E96A-48EC-8DA1-56251192BFED}" srcOrd="0" destOrd="0" presId="urn:microsoft.com/office/officeart/2018/5/layout/CenteredIconLabelDescriptionList"/>
    <dgm:cxn modelId="{34A95531-512B-4D8B-A443-BD963C16EF8D}" type="presOf" srcId="{00C4C7D7-43FB-4C62-B653-0BAA02E17855}" destId="{1A23E20E-5A34-4BFA-8F11-557C972039FC}" srcOrd="0" destOrd="0" presId="urn:microsoft.com/office/officeart/2018/5/layout/CenteredIconLabelDescriptionList"/>
    <dgm:cxn modelId="{8059B95D-5238-487F-9EF9-DC508342BA71}" srcId="{D75A9632-4EB0-4862-92FF-00CF01BE2205}" destId="{BE3AF4B6-F5EC-44DF-9BDC-CB79D95FB3F4}" srcOrd="1" destOrd="0" parTransId="{5DC69E6B-E902-4549-ACA2-C87487FCD048}" sibTransId="{3B148F1D-FDFC-4CDA-B894-16E41EDC0348}"/>
    <dgm:cxn modelId="{80180F7E-4D98-43E5-A07D-5DE4DD2B00C7}" type="presOf" srcId="{5D3F0ED0-2EB6-453D-BE4B-4BBCD8987238}" destId="{60C74A3A-AE69-40BC-BA07-811BAF4B0959}" srcOrd="0" destOrd="0" presId="urn:microsoft.com/office/officeart/2018/5/layout/CenteredIconLabelDescriptionList"/>
    <dgm:cxn modelId="{6013628C-81BE-42D0-96B9-999F0382D570}" srcId="{D75A9632-4EB0-4862-92FF-00CF01BE2205}" destId="{00C4C7D7-43FB-4C62-B653-0BAA02E17855}" srcOrd="2" destOrd="0" parTransId="{D3913AE7-4A70-4B94-8990-85FA8AA36E6B}" sibTransId="{26407BAA-24CA-40B6-A34E-07DAAD20ECB5}"/>
    <dgm:cxn modelId="{DC7A4FA1-590E-402E-B3C9-432D9D9BC84E}" srcId="{D75A9632-4EB0-4862-92FF-00CF01BE2205}" destId="{5D3F0ED0-2EB6-453D-BE4B-4BBCD8987238}" srcOrd="0" destOrd="0" parTransId="{D6F3F8CC-AE84-4149-B520-1874B1B79F46}" sibTransId="{2E2BF50E-B394-4636-BF63-257039995E33}"/>
    <dgm:cxn modelId="{8E0A6FFA-6594-4D6B-BA84-AD7817201E33}" type="presOf" srcId="{D75A9632-4EB0-4862-92FF-00CF01BE2205}" destId="{6AF39FF8-47D9-49AA-966D-A83086DA5755}" srcOrd="0" destOrd="0" presId="urn:microsoft.com/office/officeart/2018/5/layout/CenteredIconLabelDescriptionList"/>
    <dgm:cxn modelId="{59477CE5-365F-4490-82B3-98EA9026DCA7}" type="presParOf" srcId="{6AF39FF8-47D9-49AA-966D-A83086DA5755}" destId="{1A9886A8-E9CE-4B39-BCC0-EB70D289E2D9}" srcOrd="0" destOrd="0" presId="urn:microsoft.com/office/officeart/2018/5/layout/CenteredIconLabelDescriptionList"/>
    <dgm:cxn modelId="{08265B5E-3404-42E4-81F0-D4EE99BB2A77}" type="presParOf" srcId="{1A9886A8-E9CE-4B39-BCC0-EB70D289E2D9}" destId="{B5457E74-8057-48DE-912E-464E4AAA827D}" srcOrd="0" destOrd="0" presId="urn:microsoft.com/office/officeart/2018/5/layout/CenteredIconLabelDescriptionList"/>
    <dgm:cxn modelId="{5B013994-9D6F-4BD5-B47B-3480B9AF68DA}" type="presParOf" srcId="{1A9886A8-E9CE-4B39-BCC0-EB70D289E2D9}" destId="{F5BA0046-C9E0-4EA9-A727-3EEECA3262FE}" srcOrd="1" destOrd="0" presId="urn:microsoft.com/office/officeart/2018/5/layout/CenteredIconLabelDescriptionList"/>
    <dgm:cxn modelId="{F655AF5C-FA67-429B-BC5B-AC6926371148}" type="presParOf" srcId="{1A9886A8-E9CE-4B39-BCC0-EB70D289E2D9}" destId="{60C74A3A-AE69-40BC-BA07-811BAF4B0959}" srcOrd="2" destOrd="0" presId="urn:microsoft.com/office/officeart/2018/5/layout/CenteredIconLabelDescriptionList"/>
    <dgm:cxn modelId="{A0776325-4EF0-48C9-AD6D-B0C36553BB45}" type="presParOf" srcId="{1A9886A8-E9CE-4B39-BCC0-EB70D289E2D9}" destId="{B16BEA77-D295-4321-A3C4-8CCBCFD6FF30}" srcOrd="3" destOrd="0" presId="urn:microsoft.com/office/officeart/2018/5/layout/CenteredIconLabelDescriptionList"/>
    <dgm:cxn modelId="{CF27A519-EC56-4571-B984-F6D4A5573105}" type="presParOf" srcId="{1A9886A8-E9CE-4B39-BCC0-EB70D289E2D9}" destId="{A4433C94-6E4E-405C-AE9F-26764847360D}" srcOrd="4" destOrd="0" presId="urn:microsoft.com/office/officeart/2018/5/layout/CenteredIconLabelDescriptionList"/>
    <dgm:cxn modelId="{C0E40B9D-7115-46E3-9B4E-917C8D2359CC}" type="presParOf" srcId="{6AF39FF8-47D9-49AA-966D-A83086DA5755}" destId="{14AD2CE7-CAEC-4600-A27C-91578B9D7744}" srcOrd="1" destOrd="0" presId="urn:microsoft.com/office/officeart/2018/5/layout/CenteredIconLabelDescriptionList"/>
    <dgm:cxn modelId="{4EC47BD0-443B-4F29-B1B4-CD85676D3E06}" type="presParOf" srcId="{6AF39FF8-47D9-49AA-966D-A83086DA5755}" destId="{47454782-8EC5-4796-84D1-C306379E4F5F}" srcOrd="2" destOrd="0" presId="urn:microsoft.com/office/officeart/2018/5/layout/CenteredIconLabelDescriptionList"/>
    <dgm:cxn modelId="{34614688-D203-4996-A94D-24C054F0EB93}" type="presParOf" srcId="{47454782-8EC5-4796-84D1-C306379E4F5F}" destId="{931DD085-43D8-4282-AAE3-2630C80E65B4}" srcOrd="0" destOrd="0" presId="urn:microsoft.com/office/officeart/2018/5/layout/CenteredIconLabelDescriptionList"/>
    <dgm:cxn modelId="{88618261-7C8F-4A0D-94DC-07D8F80D8919}" type="presParOf" srcId="{47454782-8EC5-4796-84D1-C306379E4F5F}" destId="{5C11D894-211D-4A81-82BB-48A3DE65E4B4}" srcOrd="1" destOrd="0" presId="urn:microsoft.com/office/officeart/2018/5/layout/CenteredIconLabelDescriptionList"/>
    <dgm:cxn modelId="{A6DFA895-6479-4B91-A4F5-A9D8F8907F9B}" type="presParOf" srcId="{47454782-8EC5-4796-84D1-C306379E4F5F}" destId="{D49FDA3F-E96A-48EC-8DA1-56251192BFED}" srcOrd="2" destOrd="0" presId="urn:microsoft.com/office/officeart/2018/5/layout/CenteredIconLabelDescriptionList"/>
    <dgm:cxn modelId="{ED6E5AFA-89A2-4EC4-B72F-69B3513AAAE3}" type="presParOf" srcId="{47454782-8EC5-4796-84D1-C306379E4F5F}" destId="{346ADC37-0161-417C-809F-2EC740475CFA}" srcOrd="3" destOrd="0" presId="urn:microsoft.com/office/officeart/2018/5/layout/CenteredIconLabelDescriptionList"/>
    <dgm:cxn modelId="{B4AA1B49-41CB-4A52-892C-F396E03F831F}" type="presParOf" srcId="{47454782-8EC5-4796-84D1-C306379E4F5F}" destId="{AD62B4A4-872C-4759-A4CF-C368039ADF17}" srcOrd="4" destOrd="0" presId="urn:microsoft.com/office/officeart/2018/5/layout/CenteredIconLabelDescriptionList"/>
    <dgm:cxn modelId="{4CC8F679-5E4C-4180-950B-7369C484599E}" type="presParOf" srcId="{6AF39FF8-47D9-49AA-966D-A83086DA5755}" destId="{38B1E8F3-33A2-4671-BC8F-9FC279912D42}" srcOrd="3" destOrd="0" presId="urn:microsoft.com/office/officeart/2018/5/layout/CenteredIconLabelDescriptionList"/>
    <dgm:cxn modelId="{0C996285-169F-4AAB-A651-8B6DA5981BBF}" type="presParOf" srcId="{6AF39FF8-47D9-49AA-966D-A83086DA5755}" destId="{3F609460-4992-4CBB-B1C7-E5A6E57A6421}" srcOrd="4" destOrd="0" presId="urn:microsoft.com/office/officeart/2018/5/layout/CenteredIconLabelDescriptionList"/>
    <dgm:cxn modelId="{B4875CDD-B7DE-4ECF-8CD6-0018D768BD9F}" type="presParOf" srcId="{3F609460-4992-4CBB-B1C7-E5A6E57A6421}" destId="{397C89C4-F6D6-47B8-A77B-785B366EEC7E}" srcOrd="0" destOrd="0" presId="urn:microsoft.com/office/officeart/2018/5/layout/CenteredIconLabelDescriptionList"/>
    <dgm:cxn modelId="{A1130D52-504C-407B-809A-4CAB938AFA3A}" type="presParOf" srcId="{3F609460-4992-4CBB-B1C7-E5A6E57A6421}" destId="{0EE1BE44-7AB3-4B14-B478-7315198A20B6}" srcOrd="1" destOrd="0" presId="urn:microsoft.com/office/officeart/2018/5/layout/CenteredIconLabelDescriptionList"/>
    <dgm:cxn modelId="{A0EF8694-69DE-4F08-A5B0-C68AE23A0001}" type="presParOf" srcId="{3F609460-4992-4CBB-B1C7-E5A6E57A6421}" destId="{1A23E20E-5A34-4BFA-8F11-557C972039FC}" srcOrd="2" destOrd="0" presId="urn:microsoft.com/office/officeart/2018/5/layout/CenteredIconLabelDescriptionList"/>
    <dgm:cxn modelId="{1EA99E47-AF18-43BB-B163-90301F0CF9BD}" type="presParOf" srcId="{3F609460-4992-4CBB-B1C7-E5A6E57A6421}" destId="{A6A45D72-A9EE-4BB9-A0B3-57E84FD2ABA8}" srcOrd="3" destOrd="0" presId="urn:microsoft.com/office/officeart/2018/5/layout/CenteredIconLabelDescriptionList"/>
    <dgm:cxn modelId="{9617B5DE-A04A-48C8-A75A-AEBD86B33C35}" type="presParOf" srcId="{3F609460-4992-4CBB-B1C7-E5A6E57A6421}" destId="{AFE843AB-8A0E-49AD-B766-A4FB1BDCD12B}"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5A9632-4EB0-4862-92FF-00CF01BE2205}" type="doc">
      <dgm:prSet loTypeId="urn:microsoft.com/office/officeart/2018/5/layout/CenteredIconLabelDescriptionList" loCatId="other" qsTypeId="urn:microsoft.com/office/officeart/2005/8/quickstyle/simple3" qsCatId="simple" csTypeId="urn:microsoft.com/office/officeart/2018/5/colors/Iconchunking_neutralbg_accent1_2" csCatId="accent1" phldr="1"/>
      <dgm:spPr/>
    </dgm:pt>
    <dgm:pt modelId="{5D3F0ED0-2EB6-453D-BE4B-4BBCD8987238}">
      <dgm:prSet phldrT="[Text]"/>
      <dgm:spPr/>
      <dgm:t>
        <a:bodyPr rtlCol="0"/>
        <a:lstStyle/>
        <a:p>
          <a:pPr>
            <a:lnSpc>
              <a:spcPct val="100000"/>
            </a:lnSpc>
            <a:defRPr b="1"/>
          </a:pPr>
          <a:endParaRPr lang="cs-CZ" noProof="0" dirty="0"/>
        </a:p>
      </dgm:t>
    </dgm:pt>
    <dgm:pt modelId="{D6F3F8CC-AE84-4149-B520-1874B1B79F46}" type="parTrans" cxnId="{DC7A4FA1-590E-402E-B3C9-432D9D9BC84E}">
      <dgm:prSet/>
      <dgm:spPr/>
      <dgm:t>
        <a:bodyPr rtlCol="0"/>
        <a:lstStyle/>
        <a:p>
          <a:pPr rtl="0"/>
          <a:endParaRPr lang="cs-CZ" noProof="0" dirty="0"/>
        </a:p>
      </dgm:t>
    </dgm:pt>
    <dgm:pt modelId="{2E2BF50E-B394-4636-BF63-257039995E33}" type="sibTrans" cxnId="{DC7A4FA1-590E-402E-B3C9-432D9D9BC84E}">
      <dgm:prSet/>
      <dgm:spPr/>
      <dgm:t>
        <a:bodyPr rtlCol="0"/>
        <a:lstStyle/>
        <a:p>
          <a:pPr rtl="0"/>
          <a:endParaRPr lang="cs-CZ" noProof="0" dirty="0"/>
        </a:p>
      </dgm:t>
    </dgm:pt>
    <dgm:pt modelId="{00C4C7D7-43FB-4C62-B653-0BAA02E17855}">
      <dgm:prSet phldrT="[Text]"/>
      <dgm:spPr/>
      <dgm:t>
        <a:bodyPr rtlCol="0"/>
        <a:lstStyle/>
        <a:p>
          <a:pPr>
            <a:lnSpc>
              <a:spcPct val="100000"/>
            </a:lnSpc>
            <a:defRPr b="1"/>
          </a:pPr>
          <a:endParaRPr lang="cs-CZ" noProof="0" dirty="0"/>
        </a:p>
      </dgm:t>
    </dgm:pt>
    <dgm:pt modelId="{D3913AE7-4A70-4B94-8990-85FA8AA36E6B}" type="parTrans" cxnId="{6013628C-81BE-42D0-96B9-999F0382D570}">
      <dgm:prSet/>
      <dgm:spPr/>
      <dgm:t>
        <a:bodyPr rtlCol="0"/>
        <a:lstStyle/>
        <a:p>
          <a:pPr rtl="0"/>
          <a:endParaRPr lang="cs-CZ" noProof="0" dirty="0"/>
        </a:p>
      </dgm:t>
    </dgm:pt>
    <dgm:pt modelId="{26407BAA-24CA-40B6-A34E-07DAAD20ECB5}" type="sibTrans" cxnId="{6013628C-81BE-42D0-96B9-999F0382D570}">
      <dgm:prSet/>
      <dgm:spPr/>
      <dgm:t>
        <a:bodyPr rtlCol="0"/>
        <a:lstStyle/>
        <a:p>
          <a:pPr rtl="0"/>
          <a:endParaRPr lang="cs-CZ" noProof="0" dirty="0"/>
        </a:p>
      </dgm:t>
    </dgm:pt>
    <dgm:pt modelId="{BE3AF4B6-F5EC-44DF-9BDC-CB79D95FB3F4}">
      <dgm:prSet phldrT="[Text]"/>
      <dgm:spPr/>
      <dgm:t>
        <a:bodyPr rtlCol="0"/>
        <a:lstStyle/>
        <a:p>
          <a:pPr>
            <a:lnSpc>
              <a:spcPct val="100000"/>
            </a:lnSpc>
            <a:defRPr b="1"/>
          </a:pPr>
          <a:endParaRPr lang="cs-CZ" noProof="0" dirty="0"/>
        </a:p>
      </dgm:t>
    </dgm:pt>
    <dgm:pt modelId="{5DC69E6B-E902-4549-ACA2-C87487FCD048}" type="parTrans" cxnId="{8059B95D-5238-487F-9EF9-DC508342BA71}">
      <dgm:prSet/>
      <dgm:spPr/>
      <dgm:t>
        <a:bodyPr rtlCol="0"/>
        <a:lstStyle/>
        <a:p>
          <a:pPr rtl="0"/>
          <a:endParaRPr lang="cs-CZ" noProof="0" dirty="0"/>
        </a:p>
      </dgm:t>
    </dgm:pt>
    <dgm:pt modelId="{3B148F1D-FDFC-4CDA-B894-16E41EDC0348}" type="sibTrans" cxnId="{8059B95D-5238-487F-9EF9-DC508342BA71}">
      <dgm:prSet/>
      <dgm:spPr/>
      <dgm:t>
        <a:bodyPr rtlCol="0"/>
        <a:lstStyle/>
        <a:p>
          <a:pPr rtl="0"/>
          <a:endParaRPr lang="cs-CZ" noProof="0" dirty="0"/>
        </a:p>
      </dgm:t>
    </dgm:pt>
    <dgm:pt modelId="{6AF39FF8-47D9-49AA-966D-A83086DA5755}" type="pres">
      <dgm:prSet presAssocID="{D75A9632-4EB0-4862-92FF-00CF01BE2205}" presName="root" presStyleCnt="0">
        <dgm:presLayoutVars>
          <dgm:dir/>
          <dgm:resizeHandles val="exact"/>
        </dgm:presLayoutVars>
      </dgm:prSet>
      <dgm:spPr/>
    </dgm:pt>
    <dgm:pt modelId="{1A9886A8-E9CE-4B39-BCC0-EB70D289E2D9}" type="pres">
      <dgm:prSet presAssocID="{5D3F0ED0-2EB6-453D-BE4B-4BBCD8987238}" presName="compNode" presStyleCnt="0"/>
      <dgm:spPr/>
    </dgm:pt>
    <dgm:pt modelId="{B5457E74-8057-48DE-912E-464E4AAA827D}" type="pres">
      <dgm:prSet presAssocID="{5D3F0ED0-2EB6-453D-BE4B-4BBCD8987238}" presName="iconRect" presStyleLbl="node1" presStyleIdx="0" presStyleCnt="3" custFlipVert="1" custScaleX="16137" custScaleY="20211"/>
      <dgm:spPr/>
    </dgm:pt>
    <dgm:pt modelId="{F5BA0046-C9E0-4EA9-A727-3EEECA3262FE}" type="pres">
      <dgm:prSet presAssocID="{5D3F0ED0-2EB6-453D-BE4B-4BBCD8987238}" presName="iconSpace" presStyleCnt="0"/>
      <dgm:spPr/>
    </dgm:pt>
    <dgm:pt modelId="{60C74A3A-AE69-40BC-BA07-811BAF4B0959}" type="pres">
      <dgm:prSet presAssocID="{5D3F0ED0-2EB6-453D-BE4B-4BBCD8987238}" presName="parTx" presStyleLbl="revTx" presStyleIdx="0" presStyleCnt="6" custLinFactNeighborX="21486" custLinFactNeighborY="54054">
        <dgm:presLayoutVars>
          <dgm:chMax val="0"/>
          <dgm:chPref val="0"/>
        </dgm:presLayoutVars>
      </dgm:prSet>
      <dgm:spPr/>
    </dgm:pt>
    <dgm:pt modelId="{B16BEA77-D295-4321-A3C4-8CCBCFD6FF30}" type="pres">
      <dgm:prSet presAssocID="{5D3F0ED0-2EB6-453D-BE4B-4BBCD8987238}" presName="txSpace" presStyleCnt="0"/>
      <dgm:spPr/>
    </dgm:pt>
    <dgm:pt modelId="{A4433C94-6E4E-405C-AE9F-26764847360D}" type="pres">
      <dgm:prSet presAssocID="{5D3F0ED0-2EB6-453D-BE4B-4BBCD8987238}" presName="desTx" presStyleLbl="revTx" presStyleIdx="1" presStyleCnt="6">
        <dgm:presLayoutVars/>
      </dgm:prSet>
      <dgm:spPr/>
    </dgm:pt>
    <dgm:pt modelId="{14AD2CE7-CAEC-4600-A27C-91578B9D7744}" type="pres">
      <dgm:prSet presAssocID="{2E2BF50E-B394-4636-BF63-257039995E33}" presName="sibTrans" presStyleCnt="0"/>
      <dgm:spPr/>
    </dgm:pt>
    <dgm:pt modelId="{47454782-8EC5-4796-84D1-C306379E4F5F}" type="pres">
      <dgm:prSet presAssocID="{BE3AF4B6-F5EC-44DF-9BDC-CB79D95FB3F4}" presName="compNode" presStyleCnt="0"/>
      <dgm:spPr/>
    </dgm:pt>
    <dgm:pt modelId="{931DD085-43D8-4282-AAE3-2630C80E65B4}" type="pres">
      <dgm:prSet presAssocID="{BE3AF4B6-F5EC-44DF-9BDC-CB79D95FB3F4}" presName="iconRect" presStyleLbl="node1" presStyleIdx="1" presStyleCnt="3"/>
      <dgm:spPr/>
    </dgm:pt>
    <dgm:pt modelId="{5C11D894-211D-4A81-82BB-48A3DE65E4B4}" type="pres">
      <dgm:prSet presAssocID="{BE3AF4B6-F5EC-44DF-9BDC-CB79D95FB3F4}" presName="iconSpace" presStyleCnt="0"/>
      <dgm:spPr/>
    </dgm:pt>
    <dgm:pt modelId="{D49FDA3F-E96A-48EC-8DA1-56251192BFED}" type="pres">
      <dgm:prSet presAssocID="{BE3AF4B6-F5EC-44DF-9BDC-CB79D95FB3F4}" presName="parTx" presStyleLbl="revTx" presStyleIdx="2" presStyleCnt="6">
        <dgm:presLayoutVars>
          <dgm:chMax val="0"/>
          <dgm:chPref val="0"/>
        </dgm:presLayoutVars>
      </dgm:prSet>
      <dgm:spPr/>
    </dgm:pt>
    <dgm:pt modelId="{346ADC37-0161-417C-809F-2EC740475CFA}" type="pres">
      <dgm:prSet presAssocID="{BE3AF4B6-F5EC-44DF-9BDC-CB79D95FB3F4}" presName="txSpace" presStyleCnt="0"/>
      <dgm:spPr/>
    </dgm:pt>
    <dgm:pt modelId="{AD62B4A4-872C-4759-A4CF-C368039ADF17}" type="pres">
      <dgm:prSet presAssocID="{BE3AF4B6-F5EC-44DF-9BDC-CB79D95FB3F4}" presName="desTx" presStyleLbl="revTx" presStyleIdx="3" presStyleCnt="6">
        <dgm:presLayoutVars/>
      </dgm:prSet>
      <dgm:spPr/>
    </dgm:pt>
    <dgm:pt modelId="{38B1E8F3-33A2-4671-BC8F-9FC279912D42}" type="pres">
      <dgm:prSet presAssocID="{3B148F1D-FDFC-4CDA-B894-16E41EDC0348}" presName="sibTrans" presStyleCnt="0"/>
      <dgm:spPr/>
    </dgm:pt>
    <dgm:pt modelId="{3F609460-4992-4CBB-B1C7-E5A6E57A6421}" type="pres">
      <dgm:prSet presAssocID="{00C4C7D7-43FB-4C62-B653-0BAA02E17855}" presName="compNode" presStyleCnt="0"/>
      <dgm:spPr/>
    </dgm:pt>
    <dgm:pt modelId="{397C89C4-F6D6-47B8-A77B-785B366EEC7E}" type="pres">
      <dgm:prSet presAssocID="{00C4C7D7-43FB-4C62-B653-0BAA02E17855}" presName="iconRect" presStyleLbl="node1" presStyleIdx="2" presStyleCnt="3" custFlipVert="0" custFlipHor="0" custScaleX="34330" custScaleY="29183" custLinFactNeighborX="2630"/>
      <dgm:spPr/>
    </dgm:pt>
    <dgm:pt modelId="{0EE1BE44-7AB3-4B14-B478-7315198A20B6}" type="pres">
      <dgm:prSet presAssocID="{00C4C7D7-43FB-4C62-B653-0BAA02E17855}" presName="iconSpace" presStyleCnt="0"/>
      <dgm:spPr/>
    </dgm:pt>
    <dgm:pt modelId="{1A23E20E-5A34-4BFA-8F11-557C972039FC}" type="pres">
      <dgm:prSet presAssocID="{00C4C7D7-43FB-4C62-B653-0BAA02E17855}" presName="parTx" presStyleLbl="revTx" presStyleIdx="4" presStyleCnt="6">
        <dgm:presLayoutVars>
          <dgm:chMax val="0"/>
          <dgm:chPref val="0"/>
        </dgm:presLayoutVars>
      </dgm:prSet>
      <dgm:spPr/>
    </dgm:pt>
    <dgm:pt modelId="{A6A45D72-A9EE-4BB9-A0B3-57E84FD2ABA8}" type="pres">
      <dgm:prSet presAssocID="{00C4C7D7-43FB-4C62-B653-0BAA02E17855}" presName="txSpace" presStyleCnt="0"/>
      <dgm:spPr/>
    </dgm:pt>
    <dgm:pt modelId="{AFE843AB-8A0E-49AD-B766-A4FB1BDCD12B}" type="pres">
      <dgm:prSet presAssocID="{00C4C7D7-43FB-4C62-B653-0BAA02E17855}" presName="desTx" presStyleLbl="revTx" presStyleIdx="5" presStyleCnt="6">
        <dgm:presLayoutVars/>
      </dgm:prSet>
      <dgm:spPr/>
    </dgm:pt>
  </dgm:ptLst>
  <dgm:cxnLst>
    <dgm:cxn modelId="{9BA4BE0E-73E6-4263-9067-373A6913F23C}" type="presOf" srcId="{BE3AF4B6-F5EC-44DF-9BDC-CB79D95FB3F4}" destId="{D49FDA3F-E96A-48EC-8DA1-56251192BFED}" srcOrd="0" destOrd="0" presId="urn:microsoft.com/office/officeart/2018/5/layout/CenteredIconLabelDescriptionList"/>
    <dgm:cxn modelId="{34A95531-512B-4D8B-A443-BD963C16EF8D}" type="presOf" srcId="{00C4C7D7-43FB-4C62-B653-0BAA02E17855}" destId="{1A23E20E-5A34-4BFA-8F11-557C972039FC}" srcOrd="0" destOrd="0" presId="urn:microsoft.com/office/officeart/2018/5/layout/CenteredIconLabelDescriptionList"/>
    <dgm:cxn modelId="{8059B95D-5238-487F-9EF9-DC508342BA71}" srcId="{D75A9632-4EB0-4862-92FF-00CF01BE2205}" destId="{BE3AF4B6-F5EC-44DF-9BDC-CB79D95FB3F4}" srcOrd="1" destOrd="0" parTransId="{5DC69E6B-E902-4549-ACA2-C87487FCD048}" sibTransId="{3B148F1D-FDFC-4CDA-B894-16E41EDC0348}"/>
    <dgm:cxn modelId="{80180F7E-4D98-43E5-A07D-5DE4DD2B00C7}" type="presOf" srcId="{5D3F0ED0-2EB6-453D-BE4B-4BBCD8987238}" destId="{60C74A3A-AE69-40BC-BA07-811BAF4B0959}" srcOrd="0" destOrd="0" presId="urn:microsoft.com/office/officeart/2018/5/layout/CenteredIconLabelDescriptionList"/>
    <dgm:cxn modelId="{6013628C-81BE-42D0-96B9-999F0382D570}" srcId="{D75A9632-4EB0-4862-92FF-00CF01BE2205}" destId="{00C4C7D7-43FB-4C62-B653-0BAA02E17855}" srcOrd="2" destOrd="0" parTransId="{D3913AE7-4A70-4B94-8990-85FA8AA36E6B}" sibTransId="{26407BAA-24CA-40B6-A34E-07DAAD20ECB5}"/>
    <dgm:cxn modelId="{DC7A4FA1-590E-402E-B3C9-432D9D9BC84E}" srcId="{D75A9632-4EB0-4862-92FF-00CF01BE2205}" destId="{5D3F0ED0-2EB6-453D-BE4B-4BBCD8987238}" srcOrd="0" destOrd="0" parTransId="{D6F3F8CC-AE84-4149-B520-1874B1B79F46}" sibTransId="{2E2BF50E-B394-4636-BF63-257039995E33}"/>
    <dgm:cxn modelId="{8E0A6FFA-6594-4D6B-BA84-AD7817201E33}" type="presOf" srcId="{D75A9632-4EB0-4862-92FF-00CF01BE2205}" destId="{6AF39FF8-47D9-49AA-966D-A83086DA5755}" srcOrd="0" destOrd="0" presId="urn:microsoft.com/office/officeart/2018/5/layout/CenteredIconLabelDescriptionList"/>
    <dgm:cxn modelId="{59477CE5-365F-4490-82B3-98EA9026DCA7}" type="presParOf" srcId="{6AF39FF8-47D9-49AA-966D-A83086DA5755}" destId="{1A9886A8-E9CE-4B39-BCC0-EB70D289E2D9}" srcOrd="0" destOrd="0" presId="urn:microsoft.com/office/officeart/2018/5/layout/CenteredIconLabelDescriptionList"/>
    <dgm:cxn modelId="{08265B5E-3404-42E4-81F0-D4EE99BB2A77}" type="presParOf" srcId="{1A9886A8-E9CE-4B39-BCC0-EB70D289E2D9}" destId="{B5457E74-8057-48DE-912E-464E4AAA827D}" srcOrd="0" destOrd="0" presId="urn:microsoft.com/office/officeart/2018/5/layout/CenteredIconLabelDescriptionList"/>
    <dgm:cxn modelId="{5B013994-9D6F-4BD5-B47B-3480B9AF68DA}" type="presParOf" srcId="{1A9886A8-E9CE-4B39-BCC0-EB70D289E2D9}" destId="{F5BA0046-C9E0-4EA9-A727-3EEECA3262FE}" srcOrd="1" destOrd="0" presId="urn:microsoft.com/office/officeart/2018/5/layout/CenteredIconLabelDescriptionList"/>
    <dgm:cxn modelId="{F655AF5C-FA67-429B-BC5B-AC6926371148}" type="presParOf" srcId="{1A9886A8-E9CE-4B39-BCC0-EB70D289E2D9}" destId="{60C74A3A-AE69-40BC-BA07-811BAF4B0959}" srcOrd="2" destOrd="0" presId="urn:microsoft.com/office/officeart/2018/5/layout/CenteredIconLabelDescriptionList"/>
    <dgm:cxn modelId="{A0776325-4EF0-48C9-AD6D-B0C36553BB45}" type="presParOf" srcId="{1A9886A8-E9CE-4B39-BCC0-EB70D289E2D9}" destId="{B16BEA77-D295-4321-A3C4-8CCBCFD6FF30}" srcOrd="3" destOrd="0" presId="urn:microsoft.com/office/officeart/2018/5/layout/CenteredIconLabelDescriptionList"/>
    <dgm:cxn modelId="{CF27A519-EC56-4571-B984-F6D4A5573105}" type="presParOf" srcId="{1A9886A8-E9CE-4B39-BCC0-EB70D289E2D9}" destId="{A4433C94-6E4E-405C-AE9F-26764847360D}" srcOrd="4" destOrd="0" presId="urn:microsoft.com/office/officeart/2018/5/layout/CenteredIconLabelDescriptionList"/>
    <dgm:cxn modelId="{C0E40B9D-7115-46E3-9B4E-917C8D2359CC}" type="presParOf" srcId="{6AF39FF8-47D9-49AA-966D-A83086DA5755}" destId="{14AD2CE7-CAEC-4600-A27C-91578B9D7744}" srcOrd="1" destOrd="0" presId="urn:microsoft.com/office/officeart/2018/5/layout/CenteredIconLabelDescriptionList"/>
    <dgm:cxn modelId="{4EC47BD0-443B-4F29-B1B4-CD85676D3E06}" type="presParOf" srcId="{6AF39FF8-47D9-49AA-966D-A83086DA5755}" destId="{47454782-8EC5-4796-84D1-C306379E4F5F}" srcOrd="2" destOrd="0" presId="urn:microsoft.com/office/officeart/2018/5/layout/CenteredIconLabelDescriptionList"/>
    <dgm:cxn modelId="{34614688-D203-4996-A94D-24C054F0EB93}" type="presParOf" srcId="{47454782-8EC5-4796-84D1-C306379E4F5F}" destId="{931DD085-43D8-4282-AAE3-2630C80E65B4}" srcOrd="0" destOrd="0" presId="urn:microsoft.com/office/officeart/2018/5/layout/CenteredIconLabelDescriptionList"/>
    <dgm:cxn modelId="{88618261-7C8F-4A0D-94DC-07D8F80D8919}" type="presParOf" srcId="{47454782-8EC5-4796-84D1-C306379E4F5F}" destId="{5C11D894-211D-4A81-82BB-48A3DE65E4B4}" srcOrd="1" destOrd="0" presId="urn:microsoft.com/office/officeart/2018/5/layout/CenteredIconLabelDescriptionList"/>
    <dgm:cxn modelId="{A6DFA895-6479-4B91-A4F5-A9D8F8907F9B}" type="presParOf" srcId="{47454782-8EC5-4796-84D1-C306379E4F5F}" destId="{D49FDA3F-E96A-48EC-8DA1-56251192BFED}" srcOrd="2" destOrd="0" presId="urn:microsoft.com/office/officeart/2018/5/layout/CenteredIconLabelDescriptionList"/>
    <dgm:cxn modelId="{ED6E5AFA-89A2-4EC4-B72F-69B3513AAAE3}" type="presParOf" srcId="{47454782-8EC5-4796-84D1-C306379E4F5F}" destId="{346ADC37-0161-417C-809F-2EC740475CFA}" srcOrd="3" destOrd="0" presId="urn:microsoft.com/office/officeart/2018/5/layout/CenteredIconLabelDescriptionList"/>
    <dgm:cxn modelId="{B4AA1B49-41CB-4A52-892C-F396E03F831F}" type="presParOf" srcId="{47454782-8EC5-4796-84D1-C306379E4F5F}" destId="{AD62B4A4-872C-4759-A4CF-C368039ADF17}" srcOrd="4" destOrd="0" presId="urn:microsoft.com/office/officeart/2018/5/layout/CenteredIconLabelDescriptionList"/>
    <dgm:cxn modelId="{4CC8F679-5E4C-4180-950B-7369C484599E}" type="presParOf" srcId="{6AF39FF8-47D9-49AA-966D-A83086DA5755}" destId="{38B1E8F3-33A2-4671-BC8F-9FC279912D42}" srcOrd="3" destOrd="0" presId="urn:microsoft.com/office/officeart/2018/5/layout/CenteredIconLabelDescriptionList"/>
    <dgm:cxn modelId="{0C996285-169F-4AAB-A651-8B6DA5981BBF}" type="presParOf" srcId="{6AF39FF8-47D9-49AA-966D-A83086DA5755}" destId="{3F609460-4992-4CBB-B1C7-E5A6E57A6421}" srcOrd="4" destOrd="0" presId="urn:microsoft.com/office/officeart/2018/5/layout/CenteredIconLabelDescriptionList"/>
    <dgm:cxn modelId="{B4875CDD-B7DE-4ECF-8CD6-0018D768BD9F}" type="presParOf" srcId="{3F609460-4992-4CBB-B1C7-E5A6E57A6421}" destId="{397C89C4-F6D6-47B8-A77B-785B366EEC7E}" srcOrd="0" destOrd="0" presId="urn:microsoft.com/office/officeart/2018/5/layout/CenteredIconLabelDescriptionList"/>
    <dgm:cxn modelId="{A1130D52-504C-407B-809A-4CAB938AFA3A}" type="presParOf" srcId="{3F609460-4992-4CBB-B1C7-E5A6E57A6421}" destId="{0EE1BE44-7AB3-4B14-B478-7315198A20B6}" srcOrd="1" destOrd="0" presId="urn:microsoft.com/office/officeart/2018/5/layout/CenteredIconLabelDescriptionList"/>
    <dgm:cxn modelId="{A0EF8694-69DE-4F08-A5B0-C68AE23A0001}" type="presParOf" srcId="{3F609460-4992-4CBB-B1C7-E5A6E57A6421}" destId="{1A23E20E-5A34-4BFA-8F11-557C972039FC}" srcOrd="2" destOrd="0" presId="urn:microsoft.com/office/officeart/2018/5/layout/CenteredIconLabelDescriptionList"/>
    <dgm:cxn modelId="{1EA99E47-AF18-43BB-B163-90301F0CF9BD}" type="presParOf" srcId="{3F609460-4992-4CBB-B1C7-E5A6E57A6421}" destId="{A6A45D72-A9EE-4BB9-A0B3-57E84FD2ABA8}" srcOrd="3" destOrd="0" presId="urn:microsoft.com/office/officeart/2018/5/layout/CenteredIconLabelDescriptionList"/>
    <dgm:cxn modelId="{9617B5DE-A04A-48C8-A75A-AEBD86B33C35}" type="presParOf" srcId="{3F609460-4992-4CBB-B1C7-E5A6E57A6421}" destId="{AFE843AB-8A0E-49AD-B766-A4FB1BDCD12B}"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57E74-8057-48DE-912E-464E4AAA827D}">
      <dsp:nvSpPr>
        <dsp:cNvPr id="0" name=""/>
        <dsp:cNvSpPr/>
      </dsp:nvSpPr>
      <dsp:spPr>
        <a:xfrm flipV="1">
          <a:off x="1033221" y="1500306"/>
          <a:ext cx="123187" cy="154287"/>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0C74A3A-AE69-40BC-BA07-811BAF4B0959}">
      <dsp:nvSpPr>
        <dsp:cNvPr id="0" name=""/>
        <dsp:cNvSpPr/>
      </dsp:nvSpPr>
      <dsp:spPr>
        <a:xfrm>
          <a:off x="472897" y="2230839"/>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472897" y="2230839"/>
        <a:ext cx="2181093" cy="327164"/>
      </dsp:txXfrm>
    </dsp:sp>
    <dsp:sp modelId="{A4433C94-6E4E-405C-AE9F-26764847360D}">
      <dsp:nvSpPr>
        <dsp:cNvPr id="0" name=""/>
        <dsp:cNvSpPr/>
      </dsp:nvSpPr>
      <dsp:spPr>
        <a:xfrm>
          <a:off x="4267" y="2425275"/>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 modelId="{931DD085-43D8-4282-AAE3-2630C80E65B4}">
      <dsp:nvSpPr>
        <dsp:cNvPr id="0" name=""/>
        <dsp:cNvSpPr/>
      </dsp:nvSpPr>
      <dsp:spPr>
        <a:xfrm>
          <a:off x="3275908" y="1348032"/>
          <a:ext cx="763382" cy="763382"/>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49FDA3F-E96A-48EC-8DA1-56251192BFED}">
      <dsp:nvSpPr>
        <dsp:cNvPr id="0" name=""/>
        <dsp:cNvSpPr/>
      </dsp:nvSpPr>
      <dsp:spPr>
        <a:xfrm>
          <a:off x="2567053" y="2206268"/>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2567053" y="2206268"/>
        <a:ext cx="2181093" cy="327164"/>
      </dsp:txXfrm>
    </dsp:sp>
    <dsp:sp modelId="{AD62B4A4-872C-4759-A4CF-C368039ADF17}">
      <dsp:nvSpPr>
        <dsp:cNvPr id="0" name=""/>
        <dsp:cNvSpPr/>
      </dsp:nvSpPr>
      <dsp:spPr>
        <a:xfrm>
          <a:off x="2567053" y="2577549"/>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 modelId="{397C89C4-F6D6-47B8-A77B-785B366EEC7E}">
      <dsp:nvSpPr>
        <dsp:cNvPr id="0" name=""/>
        <dsp:cNvSpPr/>
      </dsp:nvSpPr>
      <dsp:spPr>
        <a:xfrm>
          <a:off x="6109427" y="1483184"/>
          <a:ext cx="262069" cy="222778"/>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23E20E-5A34-4BFA-8F11-557C972039FC}">
      <dsp:nvSpPr>
        <dsp:cNvPr id="0" name=""/>
        <dsp:cNvSpPr/>
      </dsp:nvSpPr>
      <dsp:spPr>
        <a:xfrm>
          <a:off x="5129838" y="2071117"/>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5129838" y="2071117"/>
        <a:ext cx="2181093" cy="327164"/>
      </dsp:txXfrm>
    </dsp:sp>
    <dsp:sp modelId="{AFE843AB-8A0E-49AD-B766-A4FB1BDCD12B}">
      <dsp:nvSpPr>
        <dsp:cNvPr id="0" name=""/>
        <dsp:cNvSpPr/>
      </dsp:nvSpPr>
      <dsp:spPr>
        <a:xfrm>
          <a:off x="5129838" y="2442398"/>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57E74-8057-48DE-912E-464E4AAA827D}">
      <dsp:nvSpPr>
        <dsp:cNvPr id="0" name=""/>
        <dsp:cNvSpPr/>
      </dsp:nvSpPr>
      <dsp:spPr>
        <a:xfrm flipV="1">
          <a:off x="1033221" y="1500306"/>
          <a:ext cx="123187" cy="154287"/>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0C74A3A-AE69-40BC-BA07-811BAF4B0959}">
      <dsp:nvSpPr>
        <dsp:cNvPr id="0" name=""/>
        <dsp:cNvSpPr/>
      </dsp:nvSpPr>
      <dsp:spPr>
        <a:xfrm>
          <a:off x="472897" y="2230839"/>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472897" y="2230839"/>
        <a:ext cx="2181093" cy="327164"/>
      </dsp:txXfrm>
    </dsp:sp>
    <dsp:sp modelId="{A4433C94-6E4E-405C-AE9F-26764847360D}">
      <dsp:nvSpPr>
        <dsp:cNvPr id="0" name=""/>
        <dsp:cNvSpPr/>
      </dsp:nvSpPr>
      <dsp:spPr>
        <a:xfrm>
          <a:off x="4267" y="2425275"/>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 modelId="{931DD085-43D8-4282-AAE3-2630C80E65B4}">
      <dsp:nvSpPr>
        <dsp:cNvPr id="0" name=""/>
        <dsp:cNvSpPr/>
      </dsp:nvSpPr>
      <dsp:spPr>
        <a:xfrm>
          <a:off x="3275908" y="1348032"/>
          <a:ext cx="763382" cy="763382"/>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49FDA3F-E96A-48EC-8DA1-56251192BFED}">
      <dsp:nvSpPr>
        <dsp:cNvPr id="0" name=""/>
        <dsp:cNvSpPr/>
      </dsp:nvSpPr>
      <dsp:spPr>
        <a:xfrm>
          <a:off x="2567053" y="2206268"/>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2567053" y="2206268"/>
        <a:ext cx="2181093" cy="327164"/>
      </dsp:txXfrm>
    </dsp:sp>
    <dsp:sp modelId="{AD62B4A4-872C-4759-A4CF-C368039ADF17}">
      <dsp:nvSpPr>
        <dsp:cNvPr id="0" name=""/>
        <dsp:cNvSpPr/>
      </dsp:nvSpPr>
      <dsp:spPr>
        <a:xfrm>
          <a:off x="2567053" y="2577549"/>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 modelId="{397C89C4-F6D6-47B8-A77B-785B366EEC7E}">
      <dsp:nvSpPr>
        <dsp:cNvPr id="0" name=""/>
        <dsp:cNvSpPr/>
      </dsp:nvSpPr>
      <dsp:spPr>
        <a:xfrm>
          <a:off x="6109427" y="1483184"/>
          <a:ext cx="262069" cy="222778"/>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23E20E-5A34-4BFA-8F11-557C972039FC}">
      <dsp:nvSpPr>
        <dsp:cNvPr id="0" name=""/>
        <dsp:cNvSpPr/>
      </dsp:nvSpPr>
      <dsp:spPr>
        <a:xfrm>
          <a:off x="5129838" y="2071117"/>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5129838" y="2071117"/>
        <a:ext cx="2181093" cy="327164"/>
      </dsp:txXfrm>
    </dsp:sp>
    <dsp:sp modelId="{AFE843AB-8A0E-49AD-B766-A4FB1BDCD12B}">
      <dsp:nvSpPr>
        <dsp:cNvPr id="0" name=""/>
        <dsp:cNvSpPr/>
      </dsp:nvSpPr>
      <dsp:spPr>
        <a:xfrm>
          <a:off x="5129838" y="2442398"/>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57E74-8057-48DE-912E-464E4AAA827D}">
      <dsp:nvSpPr>
        <dsp:cNvPr id="0" name=""/>
        <dsp:cNvSpPr/>
      </dsp:nvSpPr>
      <dsp:spPr>
        <a:xfrm flipV="1">
          <a:off x="1033221" y="1500306"/>
          <a:ext cx="123187" cy="154287"/>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0C74A3A-AE69-40BC-BA07-811BAF4B0959}">
      <dsp:nvSpPr>
        <dsp:cNvPr id="0" name=""/>
        <dsp:cNvSpPr/>
      </dsp:nvSpPr>
      <dsp:spPr>
        <a:xfrm>
          <a:off x="472897" y="2230839"/>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472897" y="2230839"/>
        <a:ext cx="2181093" cy="327164"/>
      </dsp:txXfrm>
    </dsp:sp>
    <dsp:sp modelId="{A4433C94-6E4E-405C-AE9F-26764847360D}">
      <dsp:nvSpPr>
        <dsp:cNvPr id="0" name=""/>
        <dsp:cNvSpPr/>
      </dsp:nvSpPr>
      <dsp:spPr>
        <a:xfrm>
          <a:off x="4267" y="2425275"/>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 modelId="{931DD085-43D8-4282-AAE3-2630C80E65B4}">
      <dsp:nvSpPr>
        <dsp:cNvPr id="0" name=""/>
        <dsp:cNvSpPr/>
      </dsp:nvSpPr>
      <dsp:spPr>
        <a:xfrm>
          <a:off x="3275908" y="1348032"/>
          <a:ext cx="763382" cy="763382"/>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49FDA3F-E96A-48EC-8DA1-56251192BFED}">
      <dsp:nvSpPr>
        <dsp:cNvPr id="0" name=""/>
        <dsp:cNvSpPr/>
      </dsp:nvSpPr>
      <dsp:spPr>
        <a:xfrm>
          <a:off x="2567053" y="2206268"/>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2567053" y="2206268"/>
        <a:ext cx="2181093" cy="327164"/>
      </dsp:txXfrm>
    </dsp:sp>
    <dsp:sp modelId="{AD62B4A4-872C-4759-A4CF-C368039ADF17}">
      <dsp:nvSpPr>
        <dsp:cNvPr id="0" name=""/>
        <dsp:cNvSpPr/>
      </dsp:nvSpPr>
      <dsp:spPr>
        <a:xfrm>
          <a:off x="2567053" y="2577549"/>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 modelId="{397C89C4-F6D6-47B8-A77B-785B366EEC7E}">
      <dsp:nvSpPr>
        <dsp:cNvPr id="0" name=""/>
        <dsp:cNvSpPr/>
      </dsp:nvSpPr>
      <dsp:spPr>
        <a:xfrm>
          <a:off x="6109427" y="1483184"/>
          <a:ext cx="262069" cy="222778"/>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23E20E-5A34-4BFA-8F11-557C972039FC}">
      <dsp:nvSpPr>
        <dsp:cNvPr id="0" name=""/>
        <dsp:cNvSpPr/>
      </dsp:nvSpPr>
      <dsp:spPr>
        <a:xfrm>
          <a:off x="5129838" y="2071117"/>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5129838" y="2071117"/>
        <a:ext cx="2181093" cy="327164"/>
      </dsp:txXfrm>
    </dsp:sp>
    <dsp:sp modelId="{AFE843AB-8A0E-49AD-B766-A4FB1BDCD12B}">
      <dsp:nvSpPr>
        <dsp:cNvPr id="0" name=""/>
        <dsp:cNvSpPr/>
      </dsp:nvSpPr>
      <dsp:spPr>
        <a:xfrm>
          <a:off x="5129838" y="2442398"/>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57E74-8057-48DE-912E-464E4AAA827D}">
      <dsp:nvSpPr>
        <dsp:cNvPr id="0" name=""/>
        <dsp:cNvSpPr/>
      </dsp:nvSpPr>
      <dsp:spPr>
        <a:xfrm flipV="1">
          <a:off x="1033221" y="1500306"/>
          <a:ext cx="123187" cy="154287"/>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0C74A3A-AE69-40BC-BA07-811BAF4B0959}">
      <dsp:nvSpPr>
        <dsp:cNvPr id="0" name=""/>
        <dsp:cNvSpPr/>
      </dsp:nvSpPr>
      <dsp:spPr>
        <a:xfrm>
          <a:off x="472897" y="2230839"/>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472897" y="2230839"/>
        <a:ext cx="2181093" cy="327164"/>
      </dsp:txXfrm>
    </dsp:sp>
    <dsp:sp modelId="{A4433C94-6E4E-405C-AE9F-26764847360D}">
      <dsp:nvSpPr>
        <dsp:cNvPr id="0" name=""/>
        <dsp:cNvSpPr/>
      </dsp:nvSpPr>
      <dsp:spPr>
        <a:xfrm>
          <a:off x="4267" y="2425275"/>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 modelId="{931DD085-43D8-4282-AAE3-2630C80E65B4}">
      <dsp:nvSpPr>
        <dsp:cNvPr id="0" name=""/>
        <dsp:cNvSpPr/>
      </dsp:nvSpPr>
      <dsp:spPr>
        <a:xfrm>
          <a:off x="3275908" y="1348032"/>
          <a:ext cx="763382" cy="763382"/>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49FDA3F-E96A-48EC-8DA1-56251192BFED}">
      <dsp:nvSpPr>
        <dsp:cNvPr id="0" name=""/>
        <dsp:cNvSpPr/>
      </dsp:nvSpPr>
      <dsp:spPr>
        <a:xfrm>
          <a:off x="2567053" y="2206268"/>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2567053" y="2206268"/>
        <a:ext cx="2181093" cy="327164"/>
      </dsp:txXfrm>
    </dsp:sp>
    <dsp:sp modelId="{AD62B4A4-872C-4759-A4CF-C368039ADF17}">
      <dsp:nvSpPr>
        <dsp:cNvPr id="0" name=""/>
        <dsp:cNvSpPr/>
      </dsp:nvSpPr>
      <dsp:spPr>
        <a:xfrm>
          <a:off x="2567053" y="2577549"/>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 modelId="{397C89C4-F6D6-47B8-A77B-785B366EEC7E}">
      <dsp:nvSpPr>
        <dsp:cNvPr id="0" name=""/>
        <dsp:cNvSpPr/>
      </dsp:nvSpPr>
      <dsp:spPr>
        <a:xfrm>
          <a:off x="6109427" y="1483184"/>
          <a:ext cx="262069" cy="222778"/>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23E20E-5A34-4BFA-8F11-557C972039FC}">
      <dsp:nvSpPr>
        <dsp:cNvPr id="0" name=""/>
        <dsp:cNvSpPr/>
      </dsp:nvSpPr>
      <dsp:spPr>
        <a:xfrm>
          <a:off x="5129838" y="2071117"/>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5129838" y="2071117"/>
        <a:ext cx="2181093" cy="327164"/>
      </dsp:txXfrm>
    </dsp:sp>
    <dsp:sp modelId="{AFE843AB-8A0E-49AD-B766-A4FB1BDCD12B}">
      <dsp:nvSpPr>
        <dsp:cNvPr id="0" name=""/>
        <dsp:cNvSpPr/>
      </dsp:nvSpPr>
      <dsp:spPr>
        <a:xfrm>
          <a:off x="5129838" y="2442398"/>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57E74-8057-48DE-912E-464E4AAA827D}">
      <dsp:nvSpPr>
        <dsp:cNvPr id="0" name=""/>
        <dsp:cNvSpPr/>
      </dsp:nvSpPr>
      <dsp:spPr>
        <a:xfrm flipV="1">
          <a:off x="1033221" y="1500306"/>
          <a:ext cx="123187" cy="154287"/>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0C74A3A-AE69-40BC-BA07-811BAF4B0959}">
      <dsp:nvSpPr>
        <dsp:cNvPr id="0" name=""/>
        <dsp:cNvSpPr/>
      </dsp:nvSpPr>
      <dsp:spPr>
        <a:xfrm>
          <a:off x="472897" y="2230839"/>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472897" y="2230839"/>
        <a:ext cx="2181093" cy="327164"/>
      </dsp:txXfrm>
    </dsp:sp>
    <dsp:sp modelId="{A4433C94-6E4E-405C-AE9F-26764847360D}">
      <dsp:nvSpPr>
        <dsp:cNvPr id="0" name=""/>
        <dsp:cNvSpPr/>
      </dsp:nvSpPr>
      <dsp:spPr>
        <a:xfrm>
          <a:off x="4267" y="2425275"/>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 modelId="{931DD085-43D8-4282-AAE3-2630C80E65B4}">
      <dsp:nvSpPr>
        <dsp:cNvPr id="0" name=""/>
        <dsp:cNvSpPr/>
      </dsp:nvSpPr>
      <dsp:spPr>
        <a:xfrm>
          <a:off x="3275908" y="1348032"/>
          <a:ext cx="763382" cy="763382"/>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49FDA3F-E96A-48EC-8DA1-56251192BFED}">
      <dsp:nvSpPr>
        <dsp:cNvPr id="0" name=""/>
        <dsp:cNvSpPr/>
      </dsp:nvSpPr>
      <dsp:spPr>
        <a:xfrm>
          <a:off x="2567053" y="2206268"/>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2567053" y="2206268"/>
        <a:ext cx="2181093" cy="327164"/>
      </dsp:txXfrm>
    </dsp:sp>
    <dsp:sp modelId="{AD62B4A4-872C-4759-A4CF-C368039ADF17}">
      <dsp:nvSpPr>
        <dsp:cNvPr id="0" name=""/>
        <dsp:cNvSpPr/>
      </dsp:nvSpPr>
      <dsp:spPr>
        <a:xfrm>
          <a:off x="2567053" y="2577549"/>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 modelId="{397C89C4-F6D6-47B8-A77B-785B366EEC7E}">
      <dsp:nvSpPr>
        <dsp:cNvPr id="0" name=""/>
        <dsp:cNvSpPr/>
      </dsp:nvSpPr>
      <dsp:spPr>
        <a:xfrm>
          <a:off x="6109427" y="1483184"/>
          <a:ext cx="262069" cy="222778"/>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23E20E-5A34-4BFA-8F11-557C972039FC}">
      <dsp:nvSpPr>
        <dsp:cNvPr id="0" name=""/>
        <dsp:cNvSpPr/>
      </dsp:nvSpPr>
      <dsp:spPr>
        <a:xfrm>
          <a:off x="5129838" y="2071117"/>
          <a:ext cx="2181093" cy="32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933450">
            <a:lnSpc>
              <a:spcPct val="100000"/>
            </a:lnSpc>
            <a:spcBef>
              <a:spcPct val="0"/>
            </a:spcBef>
            <a:spcAft>
              <a:spcPct val="35000"/>
            </a:spcAft>
            <a:buNone/>
            <a:defRPr b="1"/>
          </a:pPr>
          <a:endParaRPr lang="cs-CZ" sz="2100" kern="1200" noProof="0" dirty="0"/>
        </a:p>
      </dsp:txBody>
      <dsp:txXfrm>
        <a:off x="5129838" y="2071117"/>
        <a:ext cx="2181093" cy="327164"/>
      </dsp:txXfrm>
    </dsp:sp>
    <dsp:sp modelId="{AFE843AB-8A0E-49AD-B766-A4FB1BDCD12B}">
      <dsp:nvSpPr>
        <dsp:cNvPr id="0" name=""/>
        <dsp:cNvSpPr/>
      </dsp:nvSpPr>
      <dsp:spPr>
        <a:xfrm>
          <a:off x="5129838" y="2442398"/>
          <a:ext cx="2181093" cy="97635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A42D2190-6A08-4639-8392-B24CDE92C4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A0AAA7DA-C86C-4489-8B4F-D0D9B940F4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8F1F08-C5B6-479D-86B6-5068516BBE7D}" type="datetimeFigureOut">
              <a:rPr lang="cs-CZ" smtClean="0"/>
              <a:t>13.04.2021</a:t>
            </a:fld>
            <a:endParaRPr lang="cs-CZ"/>
          </a:p>
        </p:txBody>
      </p:sp>
      <p:sp>
        <p:nvSpPr>
          <p:cNvPr id="4" name="Zástupný symbol pro zápatí 3">
            <a:extLst>
              <a:ext uri="{FF2B5EF4-FFF2-40B4-BE49-F238E27FC236}">
                <a16:creationId xmlns:a16="http://schemas.microsoft.com/office/drawing/2014/main" id="{19BD218A-BE40-45E9-87EE-7E86FF3C09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4F468802-0C66-468C-A565-38440D7AF7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D0BF2B-B03D-4720-B6F1-BE86C3225ECD}" type="slidenum">
              <a:rPr lang="cs-CZ" smtClean="0"/>
              <a:t>‹#›</a:t>
            </a:fld>
            <a:endParaRPr lang="cs-CZ"/>
          </a:p>
        </p:txBody>
      </p:sp>
    </p:spTree>
    <p:extLst>
      <p:ext uri="{BB962C8B-B14F-4D97-AF65-F5344CB8AC3E}">
        <p14:creationId xmlns:p14="http://schemas.microsoft.com/office/powerpoint/2010/main" val="2440938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noProof="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7BB62-B17A-41CA-8F76-C61A88B3CC38}" type="datetimeFigureOut">
              <a:rPr lang="cs-CZ" noProof="0" smtClean="0"/>
              <a:t>13.04.2021</a:t>
            </a:fld>
            <a:endParaRPr lang="cs-CZ" noProof="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noProof="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6C021-372D-4759-B68E-2C92A6AD29FD}" type="slidenum">
              <a:rPr lang="cs-CZ" noProof="0" smtClean="0"/>
              <a:t>‹#›</a:t>
            </a:fld>
            <a:endParaRPr lang="cs-CZ" noProof="0"/>
          </a:p>
        </p:txBody>
      </p:sp>
    </p:spTree>
    <p:extLst>
      <p:ext uri="{BB962C8B-B14F-4D97-AF65-F5344CB8AC3E}">
        <p14:creationId xmlns:p14="http://schemas.microsoft.com/office/powerpoint/2010/main" val="32130754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9B46C021-372D-4759-B68E-2C92A6AD29FD}" type="slidenum">
              <a:rPr lang="cs-CZ" noProof="0" smtClean="0"/>
              <a:t>1</a:t>
            </a:fld>
            <a:endParaRPr lang="cs-CZ" noProof="0"/>
          </a:p>
        </p:txBody>
      </p:sp>
    </p:spTree>
    <p:extLst>
      <p:ext uri="{BB962C8B-B14F-4D97-AF65-F5344CB8AC3E}">
        <p14:creationId xmlns:p14="http://schemas.microsoft.com/office/powerpoint/2010/main" val="169239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9B46C021-372D-4759-B68E-2C92A6AD29FD}" type="slidenum">
              <a:rPr lang="cs-CZ" noProof="0" smtClean="0"/>
              <a:t>2</a:t>
            </a:fld>
            <a:endParaRPr lang="cs-CZ" noProof="0"/>
          </a:p>
        </p:txBody>
      </p:sp>
    </p:spTree>
    <p:extLst>
      <p:ext uri="{BB962C8B-B14F-4D97-AF65-F5344CB8AC3E}">
        <p14:creationId xmlns:p14="http://schemas.microsoft.com/office/powerpoint/2010/main" val="58265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9B46C021-372D-4759-B68E-2C92A6AD29FD}" type="slidenum">
              <a:rPr lang="cs-CZ" noProof="0" smtClean="0"/>
              <a:t>3</a:t>
            </a:fld>
            <a:endParaRPr lang="cs-CZ" noProof="0"/>
          </a:p>
        </p:txBody>
      </p:sp>
    </p:spTree>
    <p:extLst>
      <p:ext uri="{BB962C8B-B14F-4D97-AF65-F5344CB8AC3E}">
        <p14:creationId xmlns:p14="http://schemas.microsoft.com/office/powerpoint/2010/main" val="42884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46C021-372D-4759-B68E-2C92A6AD29F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22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46C021-372D-4759-B68E-2C92A6AD29F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9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46C021-372D-4759-B68E-2C92A6AD29F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26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46C021-372D-4759-B68E-2C92A6AD29FD}"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49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Obdélník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Obdélník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ctrTitle" hasCustomPrompt="1"/>
          </p:nvPr>
        </p:nvSpPr>
        <p:spPr>
          <a:xfrm>
            <a:off x="1069848" y="1298448"/>
            <a:ext cx="7315200" cy="3255264"/>
          </a:xfrm>
        </p:spPr>
        <p:txBody>
          <a:bodyPr rtlCol="0" anchor="b">
            <a:normAutofit/>
          </a:bodyPr>
          <a:lstStyle>
            <a:lvl1pPr algn="l">
              <a:defRPr sz="5900" spc="-100" baseline="0">
                <a:solidFill>
                  <a:srgbClr val="FFFFFF"/>
                </a:solidFill>
              </a:defRPr>
            </a:lvl1pPr>
          </a:lstStyle>
          <a:p>
            <a:pPr rtl="0"/>
            <a:r>
              <a:rPr lang="cs-CZ" noProof="0"/>
              <a:t>Kliknutím můžete upravit styl předlohy nadpisů.</a:t>
            </a:r>
          </a:p>
        </p:txBody>
      </p:sp>
      <p:sp>
        <p:nvSpPr>
          <p:cNvPr id="3" name="Podnadpis 2"/>
          <p:cNvSpPr>
            <a:spLocks noGrp="1"/>
          </p:cNvSpPr>
          <p:nvPr>
            <p:ph type="subTitle" idx="1" hasCustomPrompt="1"/>
          </p:nvPr>
        </p:nvSpPr>
        <p:spPr>
          <a:xfrm>
            <a:off x="1100015" y="4670246"/>
            <a:ext cx="7315200" cy="914400"/>
          </a:xfrm>
        </p:spPr>
        <p:txBody>
          <a:bodyPr rtlCol="0"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cs-CZ" noProof="0"/>
              <a:t>Kliknutím můžete upravit styl předlohy podnadpisů.</a:t>
            </a:r>
          </a:p>
        </p:txBody>
      </p:sp>
      <p:sp>
        <p:nvSpPr>
          <p:cNvPr id="4" name="Zástupné datum 3"/>
          <p:cNvSpPr>
            <a:spLocks noGrp="1"/>
          </p:cNvSpPr>
          <p:nvPr>
            <p:ph type="dt" sz="half" idx="10"/>
          </p:nvPr>
        </p:nvSpPr>
        <p:spPr/>
        <p:txBody>
          <a:bodyPr rtlCol="0"/>
          <a:lstStyle/>
          <a:p>
            <a:pPr rtl="0"/>
            <a:fld id="{DD66BA79-356C-4EBE-8584-165D8F44E279}" type="datetime1">
              <a:rPr lang="cs-CZ" noProof="0" smtClean="0"/>
              <a:t>13.04.2021</a:t>
            </a:fld>
            <a:endParaRPr lang="cs-CZ" noProof="0"/>
          </a:p>
        </p:txBody>
      </p:sp>
      <p:sp>
        <p:nvSpPr>
          <p:cNvPr id="5" name="Zástupné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pPr rtl="0"/>
              <a:t>‹#›</a:t>
            </a:fld>
            <a:endParaRPr lang="cs-CZ" noProof="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rtlCol="0"/>
          <a:lstStyle/>
          <a:p>
            <a:pPr rtl="0"/>
            <a:r>
              <a:rPr lang="cs-CZ" noProof="0"/>
              <a:t>Kliknutím můžete upravit styl předlohy nadpisů.</a:t>
            </a:r>
          </a:p>
        </p:txBody>
      </p:sp>
      <p:sp>
        <p:nvSpPr>
          <p:cNvPr id="3" name="Zástupný svislý text 2"/>
          <p:cNvSpPr>
            <a:spLocks noGrp="1"/>
          </p:cNvSpPr>
          <p:nvPr>
            <p:ph type="body" orient="vert" idx="1" hasCustomPrompt="1"/>
          </p:nvPr>
        </p:nvSpPr>
        <p:spPr/>
        <p:txBody>
          <a:bodyPr vert="eaVert" rtlCol="0" anchor="t"/>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7" name="Zástupné datum 6"/>
          <p:cNvSpPr>
            <a:spLocks noGrp="1"/>
          </p:cNvSpPr>
          <p:nvPr>
            <p:ph type="dt" sz="half" idx="10"/>
          </p:nvPr>
        </p:nvSpPr>
        <p:spPr/>
        <p:txBody>
          <a:bodyPr rtlCol="0"/>
          <a:lstStyle/>
          <a:p>
            <a:pPr rtl="0"/>
            <a:fld id="{8C7C79AF-C470-4C74-AE93-185BA74474FF}" type="datetime1">
              <a:rPr lang="cs-CZ" noProof="0" smtClean="0"/>
              <a:t>13.04.2021</a:t>
            </a:fld>
            <a:endParaRPr lang="cs-CZ" noProof="0"/>
          </a:p>
        </p:txBody>
      </p:sp>
      <p:sp>
        <p:nvSpPr>
          <p:cNvPr id="8" name="Zástupné zápatí 7"/>
          <p:cNvSpPr>
            <a:spLocks noGrp="1"/>
          </p:cNvSpPr>
          <p:nvPr>
            <p:ph type="ftr" sz="quarter" idx="11"/>
          </p:nvPr>
        </p:nvSpPr>
        <p:spPr/>
        <p:txBody>
          <a:bodyPr rtlCol="0"/>
          <a:lstStyle/>
          <a:p>
            <a:pPr rtl="0"/>
            <a:endParaRPr lang="cs-CZ" noProof="0"/>
          </a:p>
        </p:txBody>
      </p:sp>
      <p:sp>
        <p:nvSpPr>
          <p:cNvPr id="9" name="Zástupný symbol pro číslo snímku 8"/>
          <p:cNvSpPr>
            <a:spLocks noGrp="1"/>
          </p:cNvSpPr>
          <p:nvPr>
            <p:ph type="sldNum" sz="quarter" idx="12"/>
          </p:nvPr>
        </p:nvSpPr>
        <p:spPr/>
        <p:txBody>
          <a:bodyPr rtlCol="0"/>
          <a:lstStyle/>
          <a:p>
            <a:pPr rtl="0"/>
            <a:fld id="{4FAB73BC-B049-4115-A692-8D63A059BFB8}" type="slidenum">
              <a:rPr lang="cs-CZ" noProof="0" smtClean="0"/>
              <a:pPr rtl="0"/>
              <a:t>‹#›</a:t>
            </a:fld>
            <a:endParaRPr lang="cs-CZ" noProof="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hasCustomPrompt="1"/>
          </p:nvPr>
        </p:nvSpPr>
        <p:spPr>
          <a:xfrm>
            <a:off x="381000" y="990600"/>
            <a:ext cx="2819400" cy="4953000"/>
          </a:xfrm>
        </p:spPr>
        <p:txBody>
          <a:bodyPr vert="eaVert" rtlCol="0"/>
          <a:lstStyle/>
          <a:p>
            <a:pPr rtl="0"/>
            <a:r>
              <a:rPr lang="cs-CZ" noProof="0"/>
              <a:t>Kliknutím můžete upravit styl předlohy nadpisů.</a:t>
            </a:r>
          </a:p>
        </p:txBody>
      </p:sp>
      <p:sp>
        <p:nvSpPr>
          <p:cNvPr id="3" name="Zástupný svislý text 2"/>
          <p:cNvSpPr>
            <a:spLocks noGrp="1"/>
          </p:cNvSpPr>
          <p:nvPr>
            <p:ph type="body" orient="vert" idx="1" hasCustomPrompt="1"/>
          </p:nvPr>
        </p:nvSpPr>
        <p:spPr>
          <a:xfrm>
            <a:off x="3867912" y="868680"/>
            <a:ext cx="7315200" cy="5120640"/>
          </a:xfrm>
        </p:spPr>
        <p:txBody>
          <a:bodyPr vert="eaVert" rtlCol="0" anchor="t"/>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7" name="Zástupné datum 6"/>
          <p:cNvSpPr>
            <a:spLocks noGrp="1"/>
          </p:cNvSpPr>
          <p:nvPr>
            <p:ph type="dt" sz="half" idx="10"/>
          </p:nvPr>
        </p:nvSpPr>
        <p:spPr/>
        <p:txBody>
          <a:bodyPr rtlCol="0"/>
          <a:lstStyle/>
          <a:p>
            <a:pPr rtl="0"/>
            <a:fld id="{95660B44-E957-46A0-89D3-C2BA98C1A84B}" type="datetime1">
              <a:rPr lang="cs-CZ" noProof="0" smtClean="0"/>
              <a:t>13.04.2021</a:t>
            </a:fld>
            <a:endParaRPr lang="cs-CZ" noProof="0"/>
          </a:p>
        </p:txBody>
      </p:sp>
      <p:sp>
        <p:nvSpPr>
          <p:cNvPr id="8" name="Zástupné zápatí 7"/>
          <p:cNvSpPr>
            <a:spLocks noGrp="1"/>
          </p:cNvSpPr>
          <p:nvPr>
            <p:ph type="ftr" sz="quarter" idx="11"/>
          </p:nvPr>
        </p:nvSpPr>
        <p:spPr/>
        <p:txBody>
          <a:bodyPr rtlCol="0"/>
          <a:lstStyle/>
          <a:p>
            <a:pPr rtl="0"/>
            <a:endParaRPr lang="cs-CZ" noProof="0"/>
          </a:p>
        </p:txBody>
      </p:sp>
      <p:sp>
        <p:nvSpPr>
          <p:cNvPr id="9" name="Zástupný symbol pro číslo snímku 8"/>
          <p:cNvSpPr>
            <a:spLocks noGrp="1"/>
          </p:cNvSpPr>
          <p:nvPr>
            <p:ph type="sldNum" sz="quarter" idx="12"/>
          </p:nvPr>
        </p:nvSpPr>
        <p:spPr/>
        <p:txBody>
          <a:bodyPr rtlCol="0"/>
          <a:lstStyle/>
          <a:p>
            <a:pPr rtl="0"/>
            <a:fld id="{4FAB73BC-B049-4115-A692-8D63A059BFB8}" type="slidenum">
              <a:rPr lang="cs-CZ" noProof="0" smtClean="0"/>
              <a:pPr rtl="0"/>
              <a:t>‹#›</a:t>
            </a:fld>
            <a:endParaRPr lang="cs-CZ" noProof="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rtlCol="0"/>
          <a:lstStyle/>
          <a:p>
            <a:pPr rtl="0"/>
            <a:r>
              <a:rPr lang="cs-CZ" noProof="0"/>
              <a:t>Kliknutím můžete upravit styl předlohy nadpisů.</a:t>
            </a:r>
          </a:p>
        </p:txBody>
      </p:sp>
      <p:sp>
        <p:nvSpPr>
          <p:cNvPr id="3" name="Zástupný obsah 2"/>
          <p:cNvSpPr>
            <a:spLocks noGrp="1"/>
          </p:cNvSpPr>
          <p:nvPr>
            <p:ph idx="1" hasCustomPrompt="1"/>
          </p:nvPr>
        </p:nvSpPr>
        <p:spPr/>
        <p:txBody>
          <a:bodyPr rtlCol="0"/>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é datum 3"/>
          <p:cNvSpPr>
            <a:spLocks noGrp="1"/>
          </p:cNvSpPr>
          <p:nvPr>
            <p:ph type="dt" sz="half" idx="10"/>
          </p:nvPr>
        </p:nvSpPr>
        <p:spPr/>
        <p:txBody>
          <a:bodyPr rtlCol="0"/>
          <a:lstStyle/>
          <a:p>
            <a:pPr rtl="0"/>
            <a:fld id="{F4C21936-2D48-408A-8814-93FDAB1E0716}" type="datetime1">
              <a:rPr lang="cs-CZ" noProof="0" smtClean="0"/>
              <a:t>13.04.2021</a:t>
            </a:fld>
            <a:endParaRPr lang="cs-CZ" noProof="0"/>
          </a:p>
        </p:txBody>
      </p:sp>
      <p:sp>
        <p:nvSpPr>
          <p:cNvPr id="5" name="Zástupné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pPr rtl="0"/>
              <a:t>‹#›</a:t>
            </a:fld>
            <a:endParaRPr lang="cs-CZ" noProof="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3867912" y="1298448"/>
            <a:ext cx="7315200" cy="3255264"/>
          </a:xfrm>
        </p:spPr>
        <p:txBody>
          <a:bodyPr rtlCol="0" anchor="b">
            <a:normAutofit/>
          </a:bodyPr>
          <a:lstStyle>
            <a:lvl1pPr>
              <a:defRPr sz="5900" b="0" spc="-100" baseline="0">
                <a:solidFill>
                  <a:schemeClr val="tx2">
                    <a:lumMod val="75000"/>
                  </a:schemeClr>
                </a:solidFill>
              </a:defRPr>
            </a:lvl1pPr>
          </a:lstStyle>
          <a:p>
            <a:pPr rtl="0"/>
            <a:r>
              <a:rPr lang="cs-CZ" noProof="0"/>
              <a:t>Kliknutím můžete upravit styl předlohy nadpisů.</a:t>
            </a:r>
          </a:p>
        </p:txBody>
      </p:sp>
      <p:sp>
        <p:nvSpPr>
          <p:cNvPr id="3" name="Zástupný text 2"/>
          <p:cNvSpPr>
            <a:spLocks noGrp="1"/>
          </p:cNvSpPr>
          <p:nvPr>
            <p:ph type="body" idx="1" hasCustomPrompt="1"/>
          </p:nvPr>
        </p:nvSpPr>
        <p:spPr>
          <a:xfrm>
            <a:off x="3886200" y="4672584"/>
            <a:ext cx="7315200" cy="914400"/>
          </a:xfrm>
        </p:spPr>
        <p:txBody>
          <a:bodyPr rtlCol="0"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noProof="0"/>
              <a:t>Upravit styly předlohy textu</a:t>
            </a:r>
          </a:p>
        </p:txBody>
      </p:sp>
      <p:sp>
        <p:nvSpPr>
          <p:cNvPr id="4" name="Zástupné datum 3"/>
          <p:cNvSpPr>
            <a:spLocks noGrp="1"/>
          </p:cNvSpPr>
          <p:nvPr>
            <p:ph type="dt" sz="half" idx="10"/>
          </p:nvPr>
        </p:nvSpPr>
        <p:spPr/>
        <p:txBody>
          <a:bodyPr rtlCol="0"/>
          <a:lstStyle/>
          <a:p>
            <a:pPr rtl="0"/>
            <a:fld id="{03A066E7-F759-454D-B8C8-0FA62CEDB3D0}" type="datetime1">
              <a:rPr lang="cs-CZ" noProof="0" smtClean="0"/>
              <a:t>13.04.2021</a:t>
            </a:fld>
            <a:endParaRPr lang="cs-CZ" noProof="0"/>
          </a:p>
        </p:txBody>
      </p:sp>
      <p:sp>
        <p:nvSpPr>
          <p:cNvPr id="5" name="Zástupné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4FAB73BC-B049-4115-A692-8D63A059BFB8}" type="slidenum">
              <a:rPr lang="cs-CZ" noProof="0" smtClean="0"/>
              <a:pPr rtl="0"/>
              <a:t>‹#›</a:t>
            </a:fld>
            <a:endParaRPr lang="cs-CZ" noProof="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rtlCol="0"/>
          <a:lstStyle/>
          <a:p>
            <a:pPr rtl="0"/>
            <a:r>
              <a:rPr lang="cs-CZ" noProof="0"/>
              <a:t>Kliknutím můžete upravit styl předlohy nadpisů.</a:t>
            </a:r>
          </a:p>
        </p:txBody>
      </p:sp>
      <p:sp>
        <p:nvSpPr>
          <p:cNvPr id="3" name="Zástupný obsah 2"/>
          <p:cNvSpPr>
            <a:spLocks noGrp="1"/>
          </p:cNvSpPr>
          <p:nvPr>
            <p:ph sz="half" idx="1" hasCustomPrompt="1"/>
          </p:nvPr>
        </p:nvSpPr>
        <p:spPr>
          <a:xfrm>
            <a:off x="3867912"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obsah 3"/>
          <p:cNvSpPr>
            <a:spLocks noGrp="1"/>
          </p:cNvSpPr>
          <p:nvPr>
            <p:ph sz="half" idx="2" hasCustomPrompt="1"/>
          </p:nvPr>
        </p:nvSpPr>
        <p:spPr>
          <a:xfrm>
            <a:off x="7818120"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8" name="Zástupné datum 7"/>
          <p:cNvSpPr>
            <a:spLocks noGrp="1"/>
          </p:cNvSpPr>
          <p:nvPr>
            <p:ph type="dt" sz="half" idx="10"/>
          </p:nvPr>
        </p:nvSpPr>
        <p:spPr/>
        <p:txBody>
          <a:bodyPr rtlCol="0"/>
          <a:lstStyle/>
          <a:p>
            <a:pPr rtl="0"/>
            <a:fld id="{A37DC367-9936-4DAC-915B-2305A058F7F3}" type="datetime1">
              <a:rPr lang="cs-CZ" noProof="0" smtClean="0"/>
              <a:t>13.04.2021</a:t>
            </a:fld>
            <a:endParaRPr lang="cs-CZ" noProof="0"/>
          </a:p>
        </p:txBody>
      </p:sp>
      <p:sp>
        <p:nvSpPr>
          <p:cNvPr id="9" name="Zástupné zápatí 8"/>
          <p:cNvSpPr>
            <a:spLocks noGrp="1"/>
          </p:cNvSpPr>
          <p:nvPr>
            <p:ph type="ftr" sz="quarter" idx="11"/>
          </p:nvPr>
        </p:nvSpPr>
        <p:spPr/>
        <p:txBody>
          <a:bodyPr rtlCol="0"/>
          <a:lstStyle/>
          <a:p>
            <a:pPr rtl="0"/>
            <a:endParaRPr lang="cs-CZ" noProof="0"/>
          </a:p>
        </p:txBody>
      </p:sp>
      <p:sp>
        <p:nvSpPr>
          <p:cNvPr id="10" name="Zástupný symbol pro číslo snímku 9"/>
          <p:cNvSpPr>
            <a:spLocks noGrp="1"/>
          </p:cNvSpPr>
          <p:nvPr>
            <p:ph type="sldNum" sz="quarter" idx="12"/>
          </p:nvPr>
        </p:nvSpPr>
        <p:spPr/>
        <p:txBody>
          <a:bodyPr rtlCol="0"/>
          <a:lstStyle/>
          <a:p>
            <a:pPr rtl="0"/>
            <a:fld id="{4FAB73BC-B049-4115-A692-8D63A059BFB8}" type="slidenum">
              <a:rPr lang="cs-CZ" noProof="0" smtClean="0"/>
              <a:pPr rtl="0"/>
              <a:t>‹#›</a:t>
            </a:fld>
            <a:endParaRPr lang="cs-CZ" noProof="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Nadpis 9"/>
          <p:cNvSpPr>
            <a:spLocks noGrp="1"/>
          </p:cNvSpPr>
          <p:nvPr>
            <p:ph type="title" hasCustomPrompt="1"/>
          </p:nvPr>
        </p:nvSpPr>
        <p:spPr/>
        <p:txBody>
          <a:bodyPr rtlCol="0"/>
          <a:lstStyle/>
          <a:p>
            <a:pPr rtl="0"/>
            <a:r>
              <a:rPr lang="cs-CZ" noProof="0"/>
              <a:t>Kliknutím můžete upravit styl předlohy nadpisů.</a:t>
            </a:r>
          </a:p>
        </p:txBody>
      </p:sp>
      <p:sp>
        <p:nvSpPr>
          <p:cNvPr id="3" name="Zástupný text 2"/>
          <p:cNvSpPr>
            <a:spLocks noGrp="1"/>
          </p:cNvSpPr>
          <p:nvPr>
            <p:ph type="body" idx="1" hasCustomPrompt="1"/>
          </p:nvPr>
        </p:nvSpPr>
        <p:spPr>
          <a:xfrm>
            <a:off x="3867912" y="1023586"/>
            <a:ext cx="3474720" cy="807720"/>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Upravit styly předlohy textu</a:t>
            </a:r>
          </a:p>
        </p:txBody>
      </p:sp>
      <p:sp>
        <p:nvSpPr>
          <p:cNvPr id="4" name="Zástupný obsah 3"/>
          <p:cNvSpPr>
            <a:spLocks noGrp="1"/>
          </p:cNvSpPr>
          <p:nvPr>
            <p:ph sz="half" idx="2" hasCustomPrompt="1"/>
          </p:nvPr>
        </p:nvSpPr>
        <p:spPr>
          <a:xfrm>
            <a:off x="3867912"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5" name="Zástupný text 4"/>
          <p:cNvSpPr>
            <a:spLocks noGrp="1"/>
          </p:cNvSpPr>
          <p:nvPr>
            <p:ph type="body" sz="quarter" idx="3" hasCustomPrompt="1"/>
          </p:nvPr>
        </p:nvSpPr>
        <p:spPr>
          <a:xfrm>
            <a:off x="7818463" y="1023586"/>
            <a:ext cx="3474720" cy="813171"/>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Upravit styly předlohy textu</a:t>
            </a:r>
          </a:p>
        </p:txBody>
      </p:sp>
      <p:sp>
        <p:nvSpPr>
          <p:cNvPr id="6" name="Zástupný obsah 5"/>
          <p:cNvSpPr>
            <a:spLocks noGrp="1"/>
          </p:cNvSpPr>
          <p:nvPr>
            <p:ph sz="quarter" idx="4" hasCustomPrompt="1"/>
          </p:nvPr>
        </p:nvSpPr>
        <p:spPr>
          <a:xfrm>
            <a:off x="7818463"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2" name="Zástupné datum 1"/>
          <p:cNvSpPr>
            <a:spLocks noGrp="1"/>
          </p:cNvSpPr>
          <p:nvPr>
            <p:ph type="dt" sz="half" idx="10"/>
          </p:nvPr>
        </p:nvSpPr>
        <p:spPr/>
        <p:txBody>
          <a:bodyPr rtlCol="0"/>
          <a:lstStyle/>
          <a:p>
            <a:pPr rtl="0"/>
            <a:fld id="{266BBF5F-4941-4AE9-ABE9-5A6FB018446F}" type="datetime1">
              <a:rPr lang="cs-CZ" noProof="0" smtClean="0"/>
              <a:t>13.04.2021</a:t>
            </a:fld>
            <a:endParaRPr lang="cs-CZ" noProof="0"/>
          </a:p>
        </p:txBody>
      </p:sp>
      <p:sp>
        <p:nvSpPr>
          <p:cNvPr id="11" name="Zástupné zápatí 10"/>
          <p:cNvSpPr>
            <a:spLocks noGrp="1"/>
          </p:cNvSpPr>
          <p:nvPr>
            <p:ph type="ftr" sz="quarter" idx="11"/>
          </p:nvPr>
        </p:nvSpPr>
        <p:spPr/>
        <p:txBody>
          <a:bodyPr rtlCol="0"/>
          <a:lstStyle/>
          <a:p>
            <a:pPr rtl="0"/>
            <a:endParaRPr lang="cs-CZ" noProof="0"/>
          </a:p>
        </p:txBody>
      </p:sp>
      <p:sp>
        <p:nvSpPr>
          <p:cNvPr id="12" name="Zástupný symbol pro číslo snímku 11"/>
          <p:cNvSpPr>
            <a:spLocks noGrp="1"/>
          </p:cNvSpPr>
          <p:nvPr>
            <p:ph type="sldNum" sz="quarter" idx="12"/>
          </p:nvPr>
        </p:nvSpPr>
        <p:spPr/>
        <p:txBody>
          <a:bodyPr rtlCol="0"/>
          <a:lstStyle/>
          <a:p>
            <a:pPr rtl="0"/>
            <a:fld id="{4FAB73BC-B049-4115-A692-8D63A059BFB8}" type="slidenum">
              <a:rPr lang="cs-CZ" noProof="0" smtClean="0"/>
              <a:pPr rtl="0"/>
              <a:t>‹#›</a:t>
            </a:fld>
            <a:endParaRPr lang="cs-CZ" noProof="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Nadpis 5"/>
          <p:cNvSpPr>
            <a:spLocks noGrp="1"/>
          </p:cNvSpPr>
          <p:nvPr>
            <p:ph type="title" hasCustomPrompt="1"/>
          </p:nvPr>
        </p:nvSpPr>
        <p:spPr/>
        <p:txBody>
          <a:bodyPr rtlCol="0"/>
          <a:lstStyle/>
          <a:p>
            <a:pPr rtl="0"/>
            <a:r>
              <a:rPr lang="cs-CZ" noProof="0"/>
              <a:t>Kliknutím můžete upravit styl předlohy nadpisů.</a:t>
            </a:r>
          </a:p>
        </p:txBody>
      </p:sp>
      <p:sp>
        <p:nvSpPr>
          <p:cNvPr id="2" name="Zástupné datum 1"/>
          <p:cNvSpPr>
            <a:spLocks noGrp="1"/>
          </p:cNvSpPr>
          <p:nvPr>
            <p:ph type="dt" sz="half" idx="10"/>
          </p:nvPr>
        </p:nvSpPr>
        <p:spPr/>
        <p:txBody>
          <a:bodyPr rtlCol="0"/>
          <a:lstStyle/>
          <a:p>
            <a:pPr rtl="0"/>
            <a:fld id="{26C0BFE5-B17F-4D13-B302-82DDD60E481B}" type="datetime1">
              <a:rPr lang="cs-CZ" noProof="0" smtClean="0"/>
              <a:t>13.04.2021</a:t>
            </a:fld>
            <a:endParaRPr lang="cs-CZ" noProof="0"/>
          </a:p>
        </p:txBody>
      </p:sp>
      <p:sp>
        <p:nvSpPr>
          <p:cNvPr id="7" name="Zástupné zápatí 6"/>
          <p:cNvSpPr>
            <a:spLocks noGrp="1"/>
          </p:cNvSpPr>
          <p:nvPr>
            <p:ph type="ftr" sz="quarter" idx="11"/>
          </p:nvPr>
        </p:nvSpPr>
        <p:spPr/>
        <p:txBody>
          <a:bodyPr rtlCol="0"/>
          <a:lstStyle/>
          <a:p>
            <a:pPr rtl="0"/>
            <a:endParaRPr lang="cs-CZ" noProof="0"/>
          </a:p>
        </p:txBody>
      </p:sp>
      <p:sp>
        <p:nvSpPr>
          <p:cNvPr id="8" name="Zástupný symbol pro číslo snímku 7"/>
          <p:cNvSpPr>
            <a:spLocks noGrp="1"/>
          </p:cNvSpPr>
          <p:nvPr>
            <p:ph type="sldNum" sz="quarter" idx="12"/>
          </p:nvPr>
        </p:nvSpPr>
        <p:spPr/>
        <p:txBody>
          <a:bodyPr rtlCol="0"/>
          <a:lstStyle/>
          <a:p>
            <a:pPr rtl="0"/>
            <a:fld id="{4FAB73BC-B049-4115-A692-8D63A059BFB8}" type="slidenum">
              <a:rPr lang="cs-CZ" noProof="0" smtClean="0"/>
              <a:pPr rtl="0"/>
              <a:t>‹#›</a:t>
            </a:fld>
            <a:endParaRPr lang="cs-CZ" noProof="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sp>
        <p:nvSpPr>
          <p:cNvPr id="5" name="Zástupné datum 4"/>
          <p:cNvSpPr>
            <a:spLocks noGrp="1"/>
          </p:cNvSpPr>
          <p:nvPr>
            <p:ph type="dt" sz="half" idx="10"/>
          </p:nvPr>
        </p:nvSpPr>
        <p:spPr/>
        <p:txBody>
          <a:bodyPr rtlCol="0"/>
          <a:lstStyle/>
          <a:p>
            <a:pPr rtl="0"/>
            <a:fld id="{8FE3268F-8ADA-48D4-B09C-85334A2864FF}" type="datetime1">
              <a:rPr lang="cs-CZ" noProof="0" smtClean="0"/>
              <a:t>13.04.2021</a:t>
            </a:fld>
            <a:endParaRPr lang="cs-CZ" noProof="0"/>
          </a:p>
        </p:txBody>
      </p:sp>
      <p:sp>
        <p:nvSpPr>
          <p:cNvPr id="6" name="Zástupné zápatí 5"/>
          <p:cNvSpPr>
            <a:spLocks noGrp="1"/>
          </p:cNvSpPr>
          <p:nvPr>
            <p:ph type="ftr" sz="quarter" idx="11"/>
          </p:nvPr>
        </p:nvSpPr>
        <p:spPr/>
        <p:txBody>
          <a:bodyPr rtlCol="0"/>
          <a:lstStyle/>
          <a:p>
            <a:pPr rtl="0"/>
            <a:endParaRPr lang="cs-CZ" noProof="0"/>
          </a:p>
        </p:txBody>
      </p:sp>
      <p:sp>
        <p:nvSpPr>
          <p:cNvPr id="7" name="Zástupný symbol pro číslo snímku 6"/>
          <p:cNvSpPr>
            <a:spLocks noGrp="1"/>
          </p:cNvSpPr>
          <p:nvPr>
            <p:ph type="sldNum" sz="quarter" idx="12"/>
          </p:nvPr>
        </p:nvSpPr>
        <p:spPr/>
        <p:txBody>
          <a:bodyPr rtlCol="0"/>
          <a:lstStyle/>
          <a:p>
            <a:pPr rtl="0"/>
            <a:fld id="{4FAB73BC-B049-4115-A692-8D63A059BFB8}" type="slidenum">
              <a:rPr lang="cs-CZ" noProof="0" smtClean="0"/>
              <a:pPr rtl="0"/>
              <a:t>‹#›</a:t>
            </a:fld>
            <a:endParaRPr lang="cs-CZ" noProof="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256032" y="1143000"/>
            <a:ext cx="2834640" cy="2377440"/>
          </a:xfrm>
        </p:spPr>
        <p:txBody>
          <a:bodyPr rtlCol="0" anchor="b">
            <a:normAutofit/>
          </a:bodyPr>
          <a:lstStyle>
            <a:lvl1pPr>
              <a:defRPr sz="3200" b="0" baseline="0"/>
            </a:lvl1pPr>
          </a:lstStyle>
          <a:p>
            <a:pPr rtl="0"/>
            <a:r>
              <a:rPr lang="cs-CZ" noProof="0"/>
              <a:t>Kliknutím můžete upravit styl předlohy nadpisů.</a:t>
            </a:r>
          </a:p>
        </p:txBody>
      </p:sp>
      <p:sp>
        <p:nvSpPr>
          <p:cNvPr id="3" name="Zástupný obsah 2"/>
          <p:cNvSpPr>
            <a:spLocks noGrp="1"/>
          </p:cNvSpPr>
          <p:nvPr>
            <p:ph idx="1" hasCustomPrompt="1"/>
          </p:nvPr>
        </p:nvSpPr>
        <p:spPr>
          <a:xfrm>
            <a:off x="3906981"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text 3"/>
          <p:cNvSpPr>
            <a:spLocks noGrp="1"/>
          </p:cNvSpPr>
          <p:nvPr>
            <p:ph type="body" sz="half" idx="2" hasCustomPrompt="1"/>
          </p:nvPr>
        </p:nvSpPr>
        <p:spPr>
          <a:xfrm>
            <a:off x="256032" y="3494176"/>
            <a:ext cx="2834640" cy="2321990"/>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Upravit styly předlohy textu</a:t>
            </a:r>
          </a:p>
        </p:txBody>
      </p:sp>
      <p:sp>
        <p:nvSpPr>
          <p:cNvPr id="8" name="Zástupné datum 7"/>
          <p:cNvSpPr>
            <a:spLocks noGrp="1"/>
          </p:cNvSpPr>
          <p:nvPr>
            <p:ph type="dt" sz="half" idx="10"/>
          </p:nvPr>
        </p:nvSpPr>
        <p:spPr/>
        <p:txBody>
          <a:bodyPr rtlCol="0"/>
          <a:lstStyle/>
          <a:p>
            <a:pPr rtl="0"/>
            <a:fld id="{7CE8D138-8725-4B14-9930-CA1C9143ADF8}" type="datetime1">
              <a:rPr lang="cs-CZ" noProof="0" smtClean="0"/>
              <a:t>13.04.2021</a:t>
            </a:fld>
            <a:endParaRPr lang="cs-CZ" noProof="0"/>
          </a:p>
        </p:txBody>
      </p:sp>
      <p:sp>
        <p:nvSpPr>
          <p:cNvPr id="9" name="Zástupné zápatí 8"/>
          <p:cNvSpPr>
            <a:spLocks noGrp="1"/>
          </p:cNvSpPr>
          <p:nvPr>
            <p:ph type="ftr" sz="quarter" idx="11"/>
          </p:nvPr>
        </p:nvSpPr>
        <p:spPr/>
        <p:txBody>
          <a:bodyPr rtlCol="0"/>
          <a:lstStyle/>
          <a:p>
            <a:pPr rtl="0"/>
            <a:endParaRPr lang="cs-CZ" noProof="0"/>
          </a:p>
        </p:txBody>
      </p:sp>
      <p:sp>
        <p:nvSpPr>
          <p:cNvPr id="10" name="Zástupný symbol pro číslo snímku 9"/>
          <p:cNvSpPr>
            <a:spLocks noGrp="1"/>
          </p:cNvSpPr>
          <p:nvPr>
            <p:ph type="sldNum" sz="quarter" idx="12"/>
          </p:nvPr>
        </p:nvSpPr>
        <p:spPr/>
        <p:txBody>
          <a:bodyPr rtlCol="0"/>
          <a:lstStyle/>
          <a:p>
            <a:pPr rtl="0"/>
            <a:fld id="{4FAB73BC-B049-4115-A692-8D63A059BFB8}" type="slidenum">
              <a:rPr lang="cs-CZ" noProof="0" smtClean="0"/>
              <a:pPr rtl="0"/>
              <a:t>‹#›</a:t>
            </a:fld>
            <a:endParaRPr lang="cs-CZ" noProof="0"/>
          </a:p>
        </p:txBody>
      </p:sp>
      <p:sp>
        <p:nvSpPr>
          <p:cNvPr id="11" name="Zástupný obsah 2">
            <a:extLst>
              <a:ext uri="{FF2B5EF4-FFF2-40B4-BE49-F238E27FC236}">
                <a16:creationId xmlns:a16="http://schemas.microsoft.com/office/drawing/2014/main" id="{87B0DF2F-DAFD-4616-9E25-0C28D75BF306}"/>
              </a:ext>
            </a:extLst>
          </p:cNvPr>
          <p:cNvSpPr>
            <a:spLocks noGrp="1"/>
          </p:cNvSpPr>
          <p:nvPr>
            <p:ph idx="13" hasCustomPrompt="1"/>
          </p:nvPr>
        </p:nvSpPr>
        <p:spPr>
          <a:xfrm>
            <a:off x="6491805"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12" name="Zástupný obsah 2">
            <a:extLst>
              <a:ext uri="{FF2B5EF4-FFF2-40B4-BE49-F238E27FC236}">
                <a16:creationId xmlns:a16="http://schemas.microsoft.com/office/drawing/2014/main" id="{336DA0F9-D851-437C-A45B-EC125A3D3DB3}"/>
              </a:ext>
            </a:extLst>
          </p:cNvPr>
          <p:cNvSpPr>
            <a:spLocks noGrp="1"/>
          </p:cNvSpPr>
          <p:nvPr>
            <p:ph idx="14" hasCustomPrompt="1"/>
          </p:nvPr>
        </p:nvSpPr>
        <p:spPr>
          <a:xfrm>
            <a:off x="9076629"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6" name="Zástupný text 5">
            <a:extLst>
              <a:ext uri="{FF2B5EF4-FFF2-40B4-BE49-F238E27FC236}">
                <a16:creationId xmlns:a16="http://schemas.microsoft.com/office/drawing/2014/main" id="{0FF0BA98-3AB4-4D88-B1C2-6279BCACFAD9}"/>
              </a:ext>
            </a:extLst>
          </p:cNvPr>
          <p:cNvSpPr>
            <a:spLocks noGrp="1"/>
          </p:cNvSpPr>
          <p:nvPr>
            <p:ph type="body" sz="quarter" idx="15" hasCustomPrompt="1"/>
          </p:nvPr>
        </p:nvSpPr>
        <p:spPr>
          <a:xfrm>
            <a:off x="3887792" y="3971924"/>
            <a:ext cx="2477419" cy="803275"/>
          </a:xfrm>
        </p:spPr>
        <p:txBody>
          <a:bodyPr rtlCol="0"/>
          <a:lstStyle>
            <a:lvl1pPr marL="0" indent="0">
              <a:buNone/>
              <a:defRPr/>
            </a:lvl1pPr>
          </a:lstStyle>
          <a:p>
            <a:pPr lvl="0" rtl="0"/>
            <a:r>
              <a:rPr lang="cs-CZ" noProof="0"/>
              <a:t>Upravit styly předlohy textu</a:t>
            </a:r>
          </a:p>
        </p:txBody>
      </p:sp>
      <p:sp>
        <p:nvSpPr>
          <p:cNvPr id="13" name="Zástupný text 5">
            <a:extLst>
              <a:ext uri="{FF2B5EF4-FFF2-40B4-BE49-F238E27FC236}">
                <a16:creationId xmlns:a16="http://schemas.microsoft.com/office/drawing/2014/main" id="{D9DEF72B-B924-4A0D-8C83-3B370632C0D3}"/>
              </a:ext>
            </a:extLst>
          </p:cNvPr>
          <p:cNvSpPr>
            <a:spLocks noGrp="1"/>
          </p:cNvSpPr>
          <p:nvPr>
            <p:ph type="body" sz="quarter" idx="16" hasCustomPrompt="1"/>
          </p:nvPr>
        </p:nvSpPr>
        <p:spPr>
          <a:xfrm>
            <a:off x="6472616" y="3971925"/>
            <a:ext cx="2477419" cy="803275"/>
          </a:xfrm>
        </p:spPr>
        <p:txBody>
          <a:bodyPr rtlCol="0"/>
          <a:lstStyle>
            <a:lvl1pPr marL="0" indent="0">
              <a:buNone/>
              <a:defRPr/>
            </a:lvl1pPr>
          </a:lstStyle>
          <a:p>
            <a:pPr lvl="0" rtl="0"/>
            <a:r>
              <a:rPr lang="cs-CZ" noProof="0"/>
              <a:t>Upravit styly předlohy textu</a:t>
            </a:r>
          </a:p>
        </p:txBody>
      </p:sp>
      <p:sp>
        <p:nvSpPr>
          <p:cNvPr id="14" name="Zástupný text 5">
            <a:extLst>
              <a:ext uri="{FF2B5EF4-FFF2-40B4-BE49-F238E27FC236}">
                <a16:creationId xmlns:a16="http://schemas.microsoft.com/office/drawing/2014/main" id="{E9D30C54-E9E8-4300-8DA4-352DB3A71A4F}"/>
              </a:ext>
            </a:extLst>
          </p:cNvPr>
          <p:cNvSpPr>
            <a:spLocks noGrp="1"/>
          </p:cNvSpPr>
          <p:nvPr>
            <p:ph type="body" sz="quarter" idx="17" hasCustomPrompt="1"/>
          </p:nvPr>
        </p:nvSpPr>
        <p:spPr>
          <a:xfrm>
            <a:off x="9070240" y="3971924"/>
            <a:ext cx="2458230" cy="803275"/>
          </a:xfrm>
        </p:spPr>
        <p:txBody>
          <a:bodyPr rtlCol="0"/>
          <a:lstStyle>
            <a:lvl1pPr marL="0" indent="0">
              <a:buNone/>
              <a:defRPr/>
            </a:lvl1pPr>
          </a:lstStyle>
          <a:p>
            <a:pPr lvl="0" rtl="0"/>
            <a:r>
              <a:rPr lang="cs-CZ" noProof="0"/>
              <a:t>Upravit styly předlohy textu</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256032" y="1143000"/>
            <a:ext cx="2834640" cy="2377440"/>
          </a:xfrm>
        </p:spPr>
        <p:txBody>
          <a:bodyPr rtlCol="0" anchor="b">
            <a:normAutofit/>
          </a:bodyPr>
          <a:lstStyle>
            <a:lvl1pPr>
              <a:defRPr sz="3200" b="0"/>
            </a:lvl1pPr>
          </a:lstStyle>
          <a:p>
            <a:pPr rtl="0"/>
            <a:r>
              <a:rPr lang="cs-CZ" noProof="0"/>
              <a:t>Kliknutím můžete upravit styl předlohy nadpisů.</a:t>
            </a:r>
          </a:p>
        </p:txBody>
      </p:sp>
      <p:sp>
        <p:nvSpPr>
          <p:cNvPr id="3" name="Zástupný symbol obrázku 2"/>
          <p:cNvSpPr>
            <a:spLocks noGrp="1" noChangeAspect="1"/>
          </p:cNvSpPr>
          <p:nvPr>
            <p:ph type="pic" idx="1" hasCustomPrompt="1"/>
          </p:nvPr>
        </p:nvSpPr>
        <p:spPr>
          <a:xfrm>
            <a:off x="3570644" y="767419"/>
            <a:ext cx="8115230" cy="5330952"/>
          </a:xfrm>
          <a:solidFill>
            <a:schemeClr val="bg1">
              <a:lumMod val="75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noProof="0"/>
              <a:t>Po kliknutí na ikonu můžete přidat obrázek.</a:t>
            </a:r>
          </a:p>
        </p:txBody>
      </p:sp>
      <p:sp>
        <p:nvSpPr>
          <p:cNvPr id="4" name="Zástupný text 3"/>
          <p:cNvSpPr>
            <a:spLocks noGrp="1"/>
          </p:cNvSpPr>
          <p:nvPr>
            <p:ph type="body" sz="half" idx="2" hasCustomPrompt="1"/>
          </p:nvPr>
        </p:nvSpPr>
        <p:spPr>
          <a:xfrm>
            <a:off x="256032" y="3493008"/>
            <a:ext cx="2834640" cy="2322576"/>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Upravit styly předlohy textu</a:t>
            </a:r>
          </a:p>
        </p:txBody>
      </p:sp>
      <p:sp>
        <p:nvSpPr>
          <p:cNvPr id="8" name="Zástupné datum 7"/>
          <p:cNvSpPr>
            <a:spLocks noGrp="1"/>
          </p:cNvSpPr>
          <p:nvPr>
            <p:ph type="dt" sz="half" idx="10"/>
          </p:nvPr>
        </p:nvSpPr>
        <p:spPr/>
        <p:txBody>
          <a:bodyPr rtlCol="0"/>
          <a:lstStyle/>
          <a:p>
            <a:pPr rtl="0"/>
            <a:fld id="{AC5B52E8-7BD6-4514-A5F6-537295D3B4CC}" type="datetime1">
              <a:rPr lang="cs-CZ" noProof="0" smtClean="0"/>
              <a:t>13.04.2021</a:t>
            </a:fld>
            <a:endParaRPr lang="cs-CZ" noProof="0"/>
          </a:p>
        </p:txBody>
      </p:sp>
      <p:sp>
        <p:nvSpPr>
          <p:cNvPr id="9" name="Zástupné zápatí 8"/>
          <p:cNvSpPr>
            <a:spLocks noGrp="1"/>
          </p:cNvSpPr>
          <p:nvPr>
            <p:ph type="ftr" sz="quarter" idx="11"/>
          </p:nvPr>
        </p:nvSpPr>
        <p:spPr>
          <a:xfrm>
            <a:off x="3499101" y="6356350"/>
            <a:ext cx="5911517" cy="365125"/>
          </a:xfrm>
        </p:spPr>
        <p:txBody>
          <a:bodyPr rtlCol="0"/>
          <a:lstStyle/>
          <a:p>
            <a:pPr rtl="0"/>
            <a:endParaRPr lang="cs-CZ" noProof="0"/>
          </a:p>
        </p:txBody>
      </p:sp>
      <p:sp>
        <p:nvSpPr>
          <p:cNvPr id="10" name="Zástupný symbol pro číslo snímku 9"/>
          <p:cNvSpPr>
            <a:spLocks noGrp="1"/>
          </p:cNvSpPr>
          <p:nvPr>
            <p:ph type="sldNum" sz="quarter" idx="12"/>
          </p:nvPr>
        </p:nvSpPr>
        <p:spPr/>
        <p:txBody>
          <a:bodyPr rtlCol="0"/>
          <a:lstStyle/>
          <a:p>
            <a:pPr rtl="0"/>
            <a:fld id="{4FAB73BC-B049-4115-A692-8D63A059BFB8}" type="slidenum">
              <a:rPr lang="cs-CZ" noProof="0" smtClean="0"/>
              <a:pPr rtl="0"/>
              <a:t>‹#›</a:t>
            </a:fld>
            <a:endParaRPr lang="cs-CZ" noProof="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délník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Zástupný nadpis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cs-CZ" noProof="0"/>
              <a:t>Kliknutím můžete upravit styl předlohy nadpisů.</a:t>
            </a:r>
          </a:p>
        </p:txBody>
      </p:sp>
      <p:sp>
        <p:nvSpPr>
          <p:cNvPr id="38" name="Obdélník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text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cs-CZ" noProof="0"/>
              <a:t>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é datum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fld id="{644C65B2-9EDC-43E1-A926-4BF0325AF205}" type="datetime1">
              <a:rPr lang="cs-CZ" noProof="0" smtClean="0"/>
              <a:t>13.04.2021</a:t>
            </a:fld>
            <a:endParaRPr lang="cs-CZ" noProof="0"/>
          </a:p>
        </p:txBody>
      </p:sp>
      <p:sp>
        <p:nvSpPr>
          <p:cNvPr id="5" name="Zástupné zápatí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endParaRPr lang="cs-CZ" noProof="0"/>
          </a:p>
        </p:txBody>
      </p:sp>
      <p:sp>
        <p:nvSpPr>
          <p:cNvPr id="6" name="Zástupný symbol pro číslo snímku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rtl="0"/>
            <a:fld id="{4FAB73BC-B049-4115-A692-8D63A059BFB8}" type="slidenum">
              <a:rPr lang="cs-CZ" noProof="0" smtClean="0"/>
              <a:pPr rtl="0"/>
              <a:t>‹#›</a:t>
            </a:fld>
            <a:endParaRPr lang="cs-CZ" noProof="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abilityspolek.cz/"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7.jpg"/><Relationship Id="rId4" Type="http://schemas.openxmlformats.org/officeDocument/2006/relationships/diagramData" Target="../diagrams/data3.xml"/><Relationship Id="rId9"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8.jpg"/><Relationship Id="rId4" Type="http://schemas.openxmlformats.org/officeDocument/2006/relationships/diagramData" Target="../diagrams/data4.xml"/><Relationship Id="rId9"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9.jpg"/><Relationship Id="rId5" Type="http://schemas.openxmlformats.org/officeDocument/2006/relationships/diagramLayout" Target="../diagrams/layout5.xml"/><Relationship Id="rId10" Type="http://schemas.openxmlformats.org/officeDocument/2006/relationships/image" Target="../media/image7.jpg"/><Relationship Id="rId4" Type="http://schemas.openxmlformats.org/officeDocument/2006/relationships/diagramData" Target="../diagrams/data5.xml"/><Relationship Id="rId9"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Obdélník 9">
            <a:extLst>
              <a:ext uri="{FF2B5EF4-FFF2-40B4-BE49-F238E27FC236}">
                <a16:creationId xmlns:a16="http://schemas.microsoft.com/office/drawing/2014/main" id="{8869841E-71E7-4F51-8E6F-5E8A5E37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a:p>
        </p:txBody>
      </p:sp>
      <p:pic>
        <p:nvPicPr>
          <p:cNvPr id="5" name="Obrázek 4" descr="Plány">
            <a:extLst>
              <a:ext uri="{FF2B5EF4-FFF2-40B4-BE49-F238E27FC236}">
                <a16:creationId xmlns:a16="http://schemas.microsoft.com/office/drawing/2014/main" id="{A3A2E0DA-DA21-447D-AD1F-3DB915DD05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Obdélník 11">
            <a:extLst>
              <a:ext uri="{FF2B5EF4-FFF2-40B4-BE49-F238E27FC236}">
                <a16:creationId xmlns:a16="http://schemas.microsoft.com/office/drawing/2014/main" id="{594B067E-A161-4B29-A8FA-FEEB1944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7D6CA50C-1A88-4B3F-A34F-FE199F4205A2}"/>
              </a:ext>
            </a:extLst>
          </p:cNvPr>
          <p:cNvSpPr>
            <a:spLocks noGrp="1"/>
          </p:cNvSpPr>
          <p:nvPr>
            <p:ph type="ctrTitle"/>
          </p:nvPr>
        </p:nvSpPr>
        <p:spPr>
          <a:xfrm>
            <a:off x="643467" y="1298448"/>
            <a:ext cx="3685070" cy="3255264"/>
          </a:xfrm>
        </p:spPr>
        <p:txBody>
          <a:bodyPr rtlCol="0" anchor="t">
            <a:normAutofit/>
          </a:bodyPr>
          <a:lstStyle/>
          <a:p>
            <a:pPr rtl="0"/>
            <a:r>
              <a:rPr lang="cs-CZ" sz="4400" dirty="0"/>
              <a:t>Psychosociální podpora</a:t>
            </a:r>
            <a:br>
              <a:rPr lang="cs-CZ" sz="2800" dirty="0"/>
            </a:br>
            <a:br>
              <a:rPr lang="cs-CZ" sz="2800" dirty="0"/>
            </a:br>
            <a:r>
              <a:rPr lang="cs-CZ" sz="4400" dirty="0"/>
              <a:t>Kávu nebo čaj</a:t>
            </a:r>
          </a:p>
        </p:txBody>
      </p:sp>
      <p:sp>
        <p:nvSpPr>
          <p:cNvPr id="3" name="Podnadpis 2">
            <a:extLst>
              <a:ext uri="{FF2B5EF4-FFF2-40B4-BE49-F238E27FC236}">
                <a16:creationId xmlns:a16="http://schemas.microsoft.com/office/drawing/2014/main" id="{C9CC2D51-705E-403A-AC0E-9157DC5513A8}"/>
              </a:ext>
            </a:extLst>
          </p:cNvPr>
          <p:cNvSpPr>
            <a:spLocks noGrp="1"/>
          </p:cNvSpPr>
          <p:nvPr>
            <p:ph type="subTitle" idx="1"/>
          </p:nvPr>
        </p:nvSpPr>
        <p:spPr>
          <a:xfrm>
            <a:off x="643467" y="4670246"/>
            <a:ext cx="3685070" cy="914400"/>
          </a:xfrm>
        </p:spPr>
        <p:txBody>
          <a:bodyPr rtlCol="0">
            <a:normAutofit lnSpcReduction="10000"/>
          </a:bodyPr>
          <a:lstStyle/>
          <a:p>
            <a:pPr rtl="0"/>
            <a:r>
              <a:rPr lang="cs-CZ" dirty="0"/>
              <a:t>Většinou chceme dělat krásné věci, které nás baví, které se líbí a mají smysl.</a:t>
            </a:r>
          </a:p>
        </p:txBody>
      </p:sp>
      <p:sp>
        <p:nvSpPr>
          <p:cNvPr id="14" name="Obdélník 13">
            <a:extLst>
              <a:ext uri="{FF2B5EF4-FFF2-40B4-BE49-F238E27FC236}">
                <a16:creationId xmlns:a16="http://schemas.microsoft.com/office/drawing/2014/main" id="{C20C741F-0826-4AB6-A92E-AB4EB5021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Obrázek 5">
            <a:extLst>
              <a:ext uri="{FF2B5EF4-FFF2-40B4-BE49-F238E27FC236}">
                <a16:creationId xmlns:a16="http://schemas.microsoft.com/office/drawing/2014/main" id="{E5D986FB-E457-4E21-83CF-6B2756487836}"/>
              </a:ext>
            </a:extLst>
          </p:cNvPr>
          <p:cNvPicPr>
            <a:picLocks noChangeAspect="1"/>
          </p:cNvPicPr>
          <p:nvPr/>
        </p:nvPicPr>
        <p:blipFill>
          <a:blip r:embed="rId4"/>
          <a:stretch>
            <a:fillRect/>
          </a:stretch>
        </p:blipFill>
        <p:spPr>
          <a:xfrm>
            <a:off x="4642229" y="0"/>
            <a:ext cx="10291020" cy="6858000"/>
          </a:xfrm>
          <a:prstGeom prst="rect">
            <a:avLst/>
          </a:prstGeom>
        </p:spPr>
      </p:pic>
    </p:spTree>
    <p:extLst>
      <p:ext uri="{BB962C8B-B14F-4D97-AF65-F5344CB8AC3E}">
        <p14:creationId xmlns:p14="http://schemas.microsoft.com/office/powerpoint/2010/main" val="274582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Obdélník 9">
            <a:extLst>
              <a:ext uri="{FF2B5EF4-FFF2-40B4-BE49-F238E27FC236}">
                <a16:creationId xmlns:a16="http://schemas.microsoft.com/office/drawing/2014/main" id="{474A7FC5-56F0-4FE3-8383-04EE929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 name="Obrázek 4" descr="Při práci">
            <a:extLst>
              <a:ext uri="{FF2B5EF4-FFF2-40B4-BE49-F238E27FC236}">
                <a16:creationId xmlns:a16="http://schemas.microsoft.com/office/drawing/2014/main" id="{BC829010-59E7-4B6E-AE76-EEE7D0ED0D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389" y="0"/>
            <a:ext cx="12188932" cy="6858000"/>
          </a:xfrm>
          <a:prstGeom prst="rect">
            <a:avLst/>
          </a:prstGeom>
        </p:spPr>
      </p:pic>
      <p:sp>
        <p:nvSpPr>
          <p:cNvPr id="12" name="Obdélník 11">
            <a:extLst>
              <a:ext uri="{FF2B5EF4-FFF2-40B4-BE49-F238E27FC236}">
                <a16:creationId xmlns:a16="http://schemas.microsoft.com/office/drawing/2014/main" id="{DE6BEBC3-6A99-4A53-9835-9875E0841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3175680"/>
          </a:xfrm>
        </p:spPr>
        <p:txBody>
          <a:bodyPr rtlCol="0" anchor="t">
            <a:normAutofit fontScale="90000"/>
          </a:bodyPr>
          <a:lstStyle/>
          <a:p>
            <a:pPr lvl="0">
              <a:lnSpc>
                <a:spcPct val="107000"/>
              </a:lnSpc>
            </a:pPr>
            <a:r>
              <a:rPr lang="cs-CZ" sz="2400" dirty="0"/>
              <a:t>Psychosociální podpora (PP) - témata z pohledu zaměstnavatele</a:t>
            </a:r>
            <a:br>
              <a:rPr lang="cs-CZ" sz="2400" dirty="0"/>
            </a:br>
            <a:br>
              <a:rPr lang="cs-CZ" sz="2400" dirty="0"/>
            </a:br>
            <a:r>
              <a:rPr lang="cs-CZ" sz="1800" dirty="0">
                <a:solidFill>
                  <a:schemeClr val="bg1"/>
                </a:solidFill>
                <a:cs typeface="Times New Roman" panose="02020603050405020304" pitchFamily="18" charset="0"/>
              </a:rPr>
              <a:t>F</a:t>
            </a:r>
            <a:r>
              <a:rPr lang="cs-CZ" sz="1800" dirty="0">
                <a:solidFill>
                  <a:schemeClr val="bg1"/>
                </a:solidFill>
                <a:effectLst/>
                <a:ea typeface="Times New Roman" panose="02020603050405020304" pitchFamily="18" charset="0"/>
                <a:cs typeface="Times New Roman" panose="02020603050405020304" pitchFamily="18" charset="0"/>
              </a:rPr>
              <a:t>iremní hodnoty</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ffectLst/>
                <a:ea typeface="Times New Roman" panose="02020603050405020304" pitchFamily="18" charset="0"/>
                <a:cs typeface="Times New Roman" panose="02020603050405020304" pitchFamily="18" charset="0"/>
              </a:rPr>
              <a:t>Spolupráce</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a typeface="Times New Roman" panose="02020603050405020304" pitchFamily="18" charset="0"/>
                <a:cs typeface="Times New Roman" panose="02020603050405020304" pitchFamily="18" charset="0"/>
              </a:rPr>
              <a:t>Environmentální vnímání</a:t>
            </a:r>
            <a:br>
              <a:rPr lang="cs-CZ" sz="1800" dirty="0">
                <a:solidFill>
                  <a:schemeClr val="bg1"/>
                </a:solidFill>
                <a:ea typeface="Times New Roman" panose="02020603050405020304" pitchFamily="18" charset="0"/>
                <a:cs typeface="Times New Roman" panose="02020603050405020304" pitchFamily="18" charset="0"/>
              </a:rPr>
            </a:br>
            <a:r>
              <a:rPr lang="cs-CZ" sz="1800" dirty="0">
                <a:solidFill>
                  <a:schemeClr val="bg1"/>
                </a:solidFill>
                <a:ea typeface="Times New Roman" panose="02020603050405020304" pitchFamily="18" charset="0"/>
                <a:cs typeface="Times New Roman" panose="02020603050405020304" pitchFamily="18" charset="0"/>
              </a:rPr>
              <a:t>Trvalá udržitelnost</a:t>
            </a:r>
            <a:br>
              <a:rPr lang="cs-CZ" sz="1800" dirty="0">
                <a:solidFill>
                  <a:schemeClr val="bg1"/>
                </a:solidFill>
                <a:ea typeface="Times New Roman" panose="02020603050405020304" pitchFamily="18" charset="0"/>
                <a:cs typeface="Times New Roman" panose="02020603050405020304" pitchFamily="18" charset="0"/>
              </a:rPr>
            </a:br>
            <a:r>
              <a:rPr lang="cs-CZ" sz="1800" dirty="0">
                <a:solidFill>
                  <a:schemeClr val="bg1"/>
                </a:solidFill>
                <a:ea typeface="Times New Roman" panose="02020603050405020304" pitchFamily="18" charset="0"/>
                <a:cs typeface="Times New Roman" panose="02020603050405020304" pitchFamily="18" charset="0"/>
              </a:rPr>
              <a:t>Rovné příležitosti</a:t>
            </a:r>
            <a:br>
              <a:rPr lang="cs-CZ" sz="1800" dirty="0">
                <a:solidFill>
                  <a:schemeClr val="bg1"/>
                </a:solidFill>
                <a:ea typeface="Times New Roman" panose="02020603050405020304" pitchFamily="18" charset="0"/>
                <a:cs typeface="Times New Roman" panose="02020603050405020304" pitchFamily="18" charset="0"/>
              </a:rPr>
            </a:br>
            <a:r>
              <a:rPr lang="cs-CZ" sz="1800" dirty="0">
                <a:solidFill>
                  <a:schemeClr val="bg1"/>
                </a:solidFill>
                <a:ea typeface="Times New Roman" panose="02020603050405020304" pitchFamily="18" charset="0"/>
                <a:cs typeface="Times New Roman" panose="02020603050405020304" pitchFamily="18" charset="0"/>
              </a:rPr>
              <a:t>Etika</a:t>
            </a:r>
            <a:br>
              <a:rPr lang="cs-CZ" sz="1800" dirty="0">
                <a:solidFill>
                  <a:schemeClr val="bg1"/>
                </a:solidFill>
                <a:ea typeface="Times New Roman" panose="02020603050405020304" pitchFamily="18" charset="0"/>
                <a:cs typeface="Times New Roman" panose="02020603050405020304" pitchFamily="18" charset="0"/>
              </a:rPr>
            </a:br>
            <a:r>
              <a:rPr lang="cs-CZ" sz="1800" dirty="0">
                <a:solidFill>
                  <a:schemeClr val="bg1"/>
                </a:solidFill>
                <a:ea typeface="Times New Roman" panose="02020603050405020304" pitchFamily="18" charset="0"/>
                <a:cs typeface="Times New Roman" panose="02020603050405020304" pitchFamily="18" charset="0"/>
              </a:rPr>
              <a:t>Vztahy na pracovišti</a:t>
            </a:r>
            <a:br>
              <a:rPr lang="cs-CZ" sz="1800" dirty="0">
                <a:solidFill>
                  <a:schemeClr val="bg1"/>
                </a:solidFill>
                <a:ea typeface="Times New Roman" panose="02020603050405020304" pitchFamily="18" charset="0"/>
                <a:cs typeface="Times New Roman" panose="02020603050405020304" pitchFamily="18" charset="0"/>
              </a:rPr>
            </a:br>
            <a:r>
              <a:rPr lang="cs-CZ" sz="1800" dirty="0">
                <a:solidFill>
                  <a:schemeClr val="bg1"/>
                </a:solidFill>
                <a:ea typeface="Times New Roman" panose="02020603050405020304" pitchFamily="18" charset="0"/>
                <a:cs typeface="Times New Roman" panose="02020603050405020304" pitchFamily="18" charset="0"/>
              </a:rPr>
              <a:t>Týmový duch</a:t>
            </a:r>
            <a:br>
              <a:rPr lang="cs-CZ" sz="1800">
                <a:solidFill>
                  <a:schemeClr val="bg1"/>
                </a:solidFill>
                <a:ea typeface="Times New Roman" panose="02020603050405020304" pitchFamily="18" charset="0"/>
                <a:cs typeface="Times New Roman" panose="02020603050405020304" pitchFamily="18" charset="0"/>
              </a:rPr>
            </a:br>
            <a:r>
              <a:rPr lang="cs-CZ" sz="1800">
                <a:solidFill>
                  <a:schemeClr val="bg1"/>
                </a:solidFill>
                <a:ea typeface="Times New Roman" panose="02020603050405020304" pitchFamily="18" charset="0"/>
                <a:cs typeface="Times New Roman" panose="02020603050405020304" pitchFamily="18" charset="0"/>
              </a:rPr>
              <a:t>Naslouchání</a:t>
            </a:r>
            <a:br>
              <a:rPr lang="cs-CZ" sz="1800" dirty="0">
                <a:solidFill>
                  <a:schemeClr val="bg1"/>
                </a:solidFill>
                <a:effectLst/>
                <a:ea typeface="Times New Roman" panose="02020603050405020304" pitchFamily="18" charset="0"/>
                <a:cs typeface="Times New Roman" panose="02020603050405020304" pitchFamily="18" charset="0"/>
              </a:rPr>
            </a:br>
            <a:endParaRPr lang="cs-CZ" sz="2400" dirty="0"/>
          </a:p>
        </p:txBody>
      </p:sp>
      <p:sp>
        <p:nvSpPr>
          <p:cNvPr id="3" name="Podnadpis 2">
            <a:extLst>
              <a:ext uri="{FF2B5EF4-FFF2-40B4-BE49-F238E27FC236}">
                <a16:creationId xmlns:a16="http://schemas.microsoft.com/office/drawing/2014/main" id="{EF6083A9-53C1-4358-80D7-727411C121D9}"/>
              </a:ext>
            </a:extLst>
          </p:cNvPr>
          <p:cNvSpPr>
            <a:spLocks noGrp="1"/>
          </p:cNvSpPr>
          <p:nvPr>
            <p:ph type="subTitle" idx="1"/>
          </p:nvPr>
        </p:nvSpPr>
        <p:spPr>
          <a:xfrm>
            <a:off x="1100015" y="4588778"/>
            <a:ext cx="7315200" cy="880844"/>
          </a:xfrm>
        </p:spPr>
        <p:txBody>
          <a:bodyPr rtlCol="0">
            <a:normAutofit/>
          </a:bodyPr>
          <a:lstStyle/>
          <a:p>
            <a:pPr rtl="0"/>
            <a:r>
              <a:rPr lang="cs-CZ" dirty="0"/>
              <a:t>Stačí začít …</a:t>
            </a:r>
          </a:p>
        </p:txBody>
      </p:sp>
      <p:sp>
        <p:nvSpPr>
          <p:cNvPr id="14" name="Obdélník 13">
            <a:extLst>
              <a:ext uri="{FF2B5EF4-FFF2-40B4-BE49-F238E27FC236}">
                <a16:creationId xmlns:a16="http://schemas.microsoft.com/office/drawing/2014/main" id="{D1006911-EDB8-4CDF-AEAA-A3FA0608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950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Obdélník 9">
            <a:extLst>
              <a:ext uri="{FF2B5EF4-FFF2-40B4-BE49-F238E27FC236}">
                <a16:creationId xmlns:a16="http://schemas.microsoft.com/office/drawing/2014/main" id="{474A7FC5-56F0-4FE3-8383-04EE929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 name="Obrázek 4" descr="Při práci">
            <a:extLst>
              <a:ext uri="{FF2B5EF4-FFF2-40B4-BE49-F238E27FC236}">
                <a16:creationId xmlns:a16="http://schemas.microsoft.com/office/drawing/2014/main" id="{BC829010-59E7-4B6E-AE76-EEE7D0ED0D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389" y="-1"/>
            <a:ext cx="12188932" cy="6858000"/>
          </a:xfrm>
          <a:prstGeom prst="rect">
            <a:avLst/>
          </a:prstGeom>
        </p:spPr>
      </p:pic>
      <p:sp>
        <p:nvSpPr>
          <p:cNvPr id="12" name="Obdélník 11">
            <a:extLst>
              <a:ext uri="{FF2B5EF4-FFF2-40B4-BE49-F238E27FC236}">
                <a16:creationId xmlns:a16="http://schemas.microsoft.com/office/drawing/2014/main" id="{DE6BEBC3-6A99-4A53-9835-9875E0841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278682"/>
          </a:xfrm>
        </p:spPr>
        <p:txBody>
          <a:bodyPr rtlCol="0" anchor="t">
            <a:noAutofit/>
          </a:bodyPr>
          <a:lstStyle/>
          <a:p>
            <a:pPr lvl="0">
              <a:lnSpc>
                <a:spcPct val="107000"/>
              </a:lnSpc>
            </a:pPr>
            <a:r>
              <a:rPr lang="cs-CZ" sz="6000" dirty="0"/>
              <a:t>Děkujeme</a:t>
            </a:r>
          </a:p>
        </p:txBody>
      </p:sp>
      <p:sp>
        <p:nvSpPr>
          <p:cNvPr id="3" name="Podnadpis 2">
            <a:extLst>
              <a:ext uri="{FF2B5EF4-FFF2-40B4-BE49-F238E27FC236}">
                <a16:creationId xmlns:a16="http://schemas.microsoft.com/office/drawing/2014/main" id="{EF6083A9-53C1-4358-80D7-727411C121D9}"/>
              </a:ext>
            </a:extLst>
          </p:cNvPr>
          <p:cNvSpPr>
            <a:spLocks noGrp="1"/>
          </p:cNvSpPr>
          <p:nvPr>
            <p:ph type="subTitle" idx="1"/>
          </p:nvPr>
        </p:nvSpPr>
        <p:spPr>
          <a:xfrm>
            <a:off x="1100015" y="3204594"/>
            <a:ext cx="7315200" cy="2265028"/>
          </a:xfrm>
        </p:spPr>
        <p:txBody>
          <a:bodyPr rtlCol="0">
            <a:normAutofit/>
          </a:bodyPr>
          <a:lstStyle/>
          <a:p>
            <a:r>
              <a:rPr lang="cs-CZ" dirty="0">
                <a:solidFill>
                  <a:schemeClr val="bg1"/>
                </a:solidFill>
              </a:rPr>
              <a:t>Petra Benešová  a Mgr. Stanislav Hyrák</a:t>
            </a:r>
          </a:p>
          <a:p>
            <a:pPr lvl="6"/>
            <a:endParaRPr lang="cs-CZ" sz="2000" dirty="0">
              <a:solidFill>
                <a:schemeClr val="bg1"/>
              </a:solidFill>
            </a:endParaRPr>
          </a:p>
          <a:p>
            <a:pPr lvl="6"/>
            <a:endParaRPr lang="cs-CZ" dirty="0">
              <a:solidFill>
                <a:schemeClr val="bg1"/>
              </a:solidFill>
            </a:endParaRPr>
          </a:p>
          <a:p>
            <a:r>
              <a:rPr lang="cs-CZ" sz="1600" dirty="0">
                <a:solidFill>
                  <a:schemeClr val="bg1"/>
                </a:solidFill>
              </a:rPr>
              <a:t>Spolek </a:t>
            </a:r>
            <a:r>
              <a:rPr lang="cs-CZ" sz="1600" dirty="0" err="1">
                <a:solidFill>
                  <a:schemeClr val="bg1"/>
                </a:solidFill>
              </a:rPr>
              <a:t>Ability</a:t>
            </a:r>
            <a:r>
              <a:rPr lang="cs-CZ" sz="1600" dirty="0">
                <a:solidFill>
                  <a:schemeClr val="bg1"/>
                </a:solidFill>
              </a:rPr>
              <a:t>, </a:t>
            </a:r>
            <a:r>
              <a:rPr lang="cs-CZ" sz="1600" dirty="0" err="1">
                <a:solidFill>
                  <a:schemeClr val="bg1"/>
                </a:solidFill>
              </a:rPr>
              <a:t>z.s</a:t>
            </a:r>
            <a:r>
              <a:rPr lang="cs-CZ" sz="1600" dirty="0">
                <a:solidFill>
                  <a:schemeClr val="bg1"/>
                </a:solidFill>
              </a:rPr>
              <a:t>.</a:t>
            </a:r>
          </a:p>
          <a:p>
            <a:r>
              <a:rPr lang="cs-CZ" sz="1600" dirty="0">
                <a:hlinkClick r:id="rId3"/>
              </a:rPr>
              <a:t>www.abilityspolek.cz</a:t>
            </a:r>
            <a:endParaRPr lang="cs-CZ" sz="1600" dirty="0"/>
          </a:p>
          <a:p>
            <a:pPr lvl="6"/>
            <a:endParaRPr lang="cs-CZ" dirty="0">
              <a:solidFill>
                <a:schemeClr val="bg1"/>
              </a:solidFill>
            </a:endParaRPr>
          </a:p>
          <a:p>
            <a:pPr rtl="0"/>
            <a:endParaRPr lang="cs-CZ" dirty="0"/>
          </a:p>
        </p:txBody>
      </p:sp>
      <p:sp>
        <p:nvSpPr>
          <p:cNvPr id="14" name="Obdélník 13">
            <a:extLst>
              <a:ext uri="{FF2B5EF4-FFF2-40B4-BE49-F238E27FC236}">
                <a16:creationId xmlns:a16="http://schemas.microsoft.com/office/drawing/2014/main" id="{D1006911-EDB8-4CDF-AEAA-A3FA0608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740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Obdélník 9">
            <a:extLst>
              <a:ext uri="{FF2B5EF4-FFF2-40B4-BE49-F238E27FC236}">
                <a16:creationId xmlns:a16="http://schemas.microsoft.com/office/drawing/2014/main" id="{8869841E-71E7-4F51-8E6F-5E8A5E37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a:p>
        </p:txBody>
      </p:sp>
      <p:pic>
        <p:nvPicPr>
          <p:cNvPr id="5" name="Obrázek 4" descr="Plány">
            <a:extLst>
              <a:ext uri="{FF2B5EF4-FFF2-40B4-BE49-F238E27FC236}">
                <a16:creationId xmlns:a16="http://schemas.microsoft.com/office/drawing/2014/main" id="{A3A2E0DA-DA21-447D-AD1F-3DB915DD05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80" y="-4572"/>
            <a:ext cx="12188932" cy="6858000"/>
          </a:xfrm>
          <a:prstGeom prst="rect">
            <a:avLst/>
          </a:prstGeom>
        </p:spPr>
      </p:pic>
      <p:sp>
        <p:nvSpPr>
          <p:cNvPr id="12" name="Obdélník 11">
            <a:extLst>
              <a:ext uri="{FF2B5EF4-FFF2-40B4-BE49-F238E27FC236}">
                <a16:creationId xmlns:a16="http://schemas.microsoft.com/office/drawing/2014/main" id="{594B067E-A161-4B29-A8FA-FEEB1944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7D6CA50C-1A88-4B3F-A34F-FE199F4205A2}"/>
              </a:ext>
            </a:extLst>
          </p:cNvPr>
          <p:cNvSpPr>
            <a:spLocks noGrp="1"/>
          </p:cNvSpPr>
          <p:nvPr>
            <p:ph type="ctrTitle"/>
          </p:nvPr>
        </p:nvSpPr>
        <p:spPr>
          <a:xfrm>
            <a:off x="643467" y="1298448"/>
            <a:ext cx="3685070" cy="3255264"/>
          </a:xfrm>
        </p:spPr>
        <p:txBody>
          <a:bodyPr rtlCol="0" anchor="t">
            <a:normAutofit/>
          </a:bodyPr>
          <a:lstStyle/>
          <a:p>
            <a:pPr rtl="0"/>
            <a:r>
              <a:rPr lang="cs-CZ" sz="4400" dirty="0"/>
              <a:t>Psychosociální podpora</a:t>
            </a:r>
            <a:br>
              <a:rPr lang="cs-CZ" sz="4400" dirty="0"/>
            </a:br>
            <a:br>
              <a:rPr lang="cs-CZ" sz="4400" dirty="0"/>
            </a:br>
            <a:r>
              <a:rPr lang="cs-CZ" sz="4400" dirty="0"/>
              <a:t>Kávu nebo čaj</a:t>
            </a:r>
          </a:p>
        </p:txBody>
      </p:sp>
      <p:sp>
        <p:nvSpPr>
          <p:cNvPr id="3" name="Podnadpis 2">
            <a:extLst>
              <a:ext uri="{FF2B5EF4-FFF2-40B4-BE49-F238E27FC236}">
                <a16:creationId xmlns:a16="http://schemas.microsoft.com/office/drawing/2014/main" id="{C9CC2D51-705E-403A-AC0E-9157DC5513A8}"/>
              </a:ext>
            </a:extLst>
          </p:cNvPr>
          <p:cNvSpPr>
            <a:spLocks noGrp="1"/>
          </p:cNvSpPr>
          <p:nvPr>
            <p:ph type="subTitle" idx="1"/>
          </p:nvPr>
        </p:nvSpPr>
        <p:spPr>
          <a:xfrm>
            <a:off x="643467" y="4670246"/>
            <a:ext cx="3685070" cy="914400"/>
          </a:xfrm>
        </p:spPr>
        <p:txBody>
          <a:bodyPr rtlCol="0">
            <a:normAutofit/>
          </a:bodyPr>
          <a:lstStyle/>
          <a:p>
            <a:pPr rtl="0"/>
            <a:r>
              <a:rPr lang="cs-CZ" dirty="0"/>
              <a:t>Chceme se cítit dobře a předávat dobrou energii dál. </a:t>
            </a:r>
          </a:p>
        </p:txBody>
      </p:sp>
      <p:sp>
        <p:nvSpPr>
          <p:cNvPr id="14" name="Obdélník 13">
            <a:extLst>
              <a:ext uri="{FF2B5EF4-FFF2-40B4-BE49-F238E27FC236}">
                <a16:creationId xmlns:a16="http://schemas.microsoft.com/office/drawing/2014/main" id="{C20C741F-0826-4AB6-A92E-AB4EB5021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Obrázek 5">
            <a:extLst>
              <a:ext uri="{FF2B5EF4-FFF2-40B4-BE49-F238E27FC236}">
                <a16:creationId xmlns:a16="http://schemas.microsoft.com/office/drawing/2014/main" id="{E83691BE-AF9F-491A-AE1D-7128DE4D4F01}"/>
              </a:ext>
            </a:extLst>
          </p:cNvPr>
          <p:cNvPicPr>
            <a:picLocks noChangeAspect="1"/>
          </p:cNvPicPr>
          <p:nvPr/>
        </p:nvPicPr>
        <p:blipFill>
          <a:blip r:embed="rId4"/>
          <a:stretch>
            <a:fillRect/>
          </a:stretch>
        </p:blipFill>
        <p:spPr>
          <a:xfrm>
            <a:off x="4642229" y="0"/>
            <a:ext cx="10291020" cy="6858000"/>
          </a:xfrm>
          <a:prstGeom prst="rect">
            <a:avLst/>
          </a:prstGeom>
        </p:spPr>
      </p:pic>
    </p:spTree>
    <p:extLst>
      <p:ext uri="{BB962C8B-B14F-4D97-AF65-F5344CB8AC3E}">
        <p14:creationId xmlns:p14="http://schemas.microsoft.com/office/powerpoint/2010/main" val="401260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Obdélník 9">
            <a:extLst>
              <a:ext uri="{FF2B5EF4-FFF2-40B4-BE49-F238E27FC236}">
                <a16:creationId xmlns:a16="http://schemas.microsoft.com/office/drawing/2014/main" id="{DA178560-78C9-4CB5-BE46-05302CDA8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pic>
        <p:nvPicPr>
          <p:cNvPr id="5" name="Obrázek 4" descr="několik lidí prohlížejících si plány&#10;">
            <a:extLst>
              <a:ext uri="{FF2B5EF4-FFF2-40B4-BE49-F238E27FC236}">
                <a16:creationId xmlns:a16="http://schemas.microsoft.com/office/drawing/2014/main" id="{DC582F7A-0108-4267-A3E3-CA43CDA209C6}"/>
              </a:ext>
            </a:extLst>
          </p:cNvPr>
          <p:cNvPicPr>
            <a:picLocks noChangeAspect="1"/>
          </p:cNvPicPr>
          <p:nvPr/>
        </p:nvPicPr>
        <p:blipFill rotWithShape="1">
          <a:blip r:embed="rId3"/>
          <a:srcRect l="25"/>
          <a:stretch/>
        </p:blipFill>
        <p:spPr>
          <a:xfrm>
            <a:off x="20" y="1"/>
            <a:ext cx="12188932" cy="6858000"/>
          </a:xfrm>
          <a:prstGeom prst="rect">
            <a:avLst/>
          </a:prstGeom>
        </p:spPr>
      </p:pic>
      <p:sp>
        <p:nvSpPr>
          <p:cNvPr id="12" name="Obdélník 11">
            <a:extLst>
              <a:ext uri="{FF2B5EF4-FFF2-40B4-BE49-F238E27FC236}">
                <a16:creationId xmlns:a16="http://schemas.microsoft.com/office/drawing/2014/main" id="{69461EC9-A94F-4225-B526-5C862F340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28492750-E12D-4995-ABCB-5BB846060890}"/>
              </a:ext>
            </a:extLst>
          </p:cNvPr>
          <p:cNvSpPr>
            <a:spLocks noGrp="1"/>
          </p:cNvSpPr>
          <p:nvPr>
            <p:ph type="title"/>
          </p:nvPr>
        </p:nvSpPr>
        <p:spPr>
          <a:xfrm>
            <a:off x="252919" y="1123837"/>
            <a:ext cx="2947482" cy="4601183"/>
          </a:xfrm>
        </p:spPr>
        <p:txBody>
          <a:bodyPr rtlCol="0">
            <a:normAutofit/>
          </a:bodyPr>
          <a:lstStyle/>
          <a:p>
            <a:pPr rtl="0"/>
            <a:r>
              <a:rPr lang="cs-CZ" sz="4400" dirty="0"/>
              <a:t>Ale děláme co nás živí …</a:t>
            </a:r>
            <a:endParaRPr lang="cs-CZ" dirty="0"/>
          </a:p>
        </p:txBody>
      </p:sp>
      <p:sp>
        <p:nvSpPr>
          <p:cNvPr id="14" name="Obdélník 13">
            <a:extLst>
              <a:ext uri="{FF2B5EF4-FFF2-40B4-BE49-F238E27FC236}">
                <a16:creationId xmlns:a16="http://schemas.microsoft.com/office/drawing/2014/main" id="{D87160F7-FCB2-48B7-8BB8-BEFF45F6B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bdélník 15">
            <a:extLst>
              <a:ext uri="{FF2B5EF4-FFF2-40B4-BE49-F238E27FC236}">
                <a16:creationId xmlns:a16="http://schemas.microsoft.com/office/drawing/2014/main" id="{E9282B84-621E-4580-80B7-222118AE4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Zástupný obsah 3" descr="Zástupný obrázek SmartArt s ikonami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3774736468"/>
              </p:ext>
            </p:extLst>
          </p:nvPr>
        </p:nvGraphicFramePr>
        <p:xfrm>
          <a:off x="3972128" y="971055"/>
          <a:ext cx="7315200" cy="4901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Obrázek 5">
            <a:extLst>
              <a:ext uri="{FF2B5EF4-FFF2-40B4-BE49-F238E27FC236}">
                <a16:creationId xmlns:a16="http://schemas.microsoft.com/office/drawing/2014/main" id="{D6B3F209-56F5-43D4-A78A-2133A4AB2808}"/>
              </a:ext>
            </a:extLst>
          </p:cNvPr>
          <p:cNvPicPr>
            <a:picLocks noChangeAspect="1"/>
          </p:cNvPicPr>
          <p:nvPr/>
        </p:nvPicPr>
        <p:blipFill>
          <a:blip r:embed="rId9"/>
          <a:stretch>
            <a:fillRect/>
          </a:stretch>
        </p:blipFill>
        <p:spPr>
          <a:xfrm>
            <a:off x="3689542" y="756548"/>
            <a:ext cx="8046655" cy="5362342"/>
          </a:xfrm>
          <a:prstGeom prst="rect">
            <a:avLst/>
          </a:prstGeom>
        </p:spPr>
      </p:pic>
    </p:spTree>
    <p:extLst>
      <p:ext uri="{BB962C8B-B14F-4D97-AF65-F5344CB8AC3E}">
        <p14:creationId xmlns:p14="http://schemas.microsoft.com/office/powerpoint/2010/main" val="111591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Obdélník 9">
            <a:extLst>
              <a:ext uri="{FF2B5EF4-FFF2-40B4-BE49-F238E27FC236}">
                <a16:creationId xmlns:a16="http://schemas.microsoft.com/office/drawing/2014/main" id="{DA178560-78C9-4CB5-BE46-05302CDA8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5" name="Obrázek 4" descr="několik lidí prohlížejících si plány&#10;">
            <a:extLst>
              <a:ext uri="{FF2B5EF4-FFF2-40B4-BE49-F238E27FC236}">
                <a16:creationId xmlns:a16="http://schemas.microsoft.com/office/drawing/2014/main" id="{DC582F7A-0108-4267-A3E3-CA43CDA209C6}"/>
              </a:ext>
            </a:extLst>
          </p:cNvPr>
          <p:cNvPicPr>
            <a:picLocks noChangeAspect="1"/>
          </p:cNvPicPr>
          <p:nvPr/>
        </p:nvPicPr>
        <p:blipFill rotWithShape="1">
          <a:blip r:embed="rId3"/>
          <a:srcRect l="25"/>
          <a:stretch/>
        </p:blipFill>
        <p:spPr>
          <a:xfrm>
            <a:off x="20" y="1"/>
            <a:ext cx="12188932" cy="6858000"/>
          </a:xfrm>
          <a:prstGeom prst="rect">
            <a:avLst/>
          </a:prstGeom>
        </p:spPr>
      </p:pic>
      <p:sp>
        <p:nvSpPr>
          <p:cNvPr id="12" name="Obdélník 11">
            <a:extLst>
              <a:ext uri="{FF2B5EF4-FFF2-40B4-BE49-F238E27FC236}">
                <a16:creationId xmlns:a16="http://schemas.microsoft.com/office/drawing/2014/main" id="{69461EC9-A94F-4225-B526-5C862F340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28492750-E12D-4995-ABCB-5BB846060890}"/>
              </a:ext>
            </a:extLst>
          </p:cNvPr>
          <p:cNvSpPr>
            <a:spLocks noGrp="1"/>
          </p:cNvSpPr>
          <p:nvPr>
            <p:ph type="title"/>
          </p:nvPr>
        </p:nvSpPr>
        <p:spPr>
          <a:xfrm>
            <a:off x="252919" y="1123837"/>
            <a:ext cx="2947482" cy="4601183"/>
          </a:xfrm>
        </p:spPr>
        <p:txBody>
          <a:bodyPr rtlCol="0">
            <a:normAutofit/>
          </a:bodyPr>
          <a:lstStyle/>
          <a:p>
            <a:pPr rtl="0"/>
            <a:r>
              <a:rPr lang="cs-CZ" sz="4400" dirty="0"/>
              <a:t>Jak nejlépe umíme …</a:t>
            </a:r>
            <a:endParaRPr lang="cs-CZ" dirty="0"/>
          </a:p>
        </p:txBody>
      </p:sp>
      <p:sp>
        <p:nvSpPr>
          <p:cNvPr id="14" name="Obdélník 13">
            <a:extLst>
              <a:ext uri="{FF2B5EF4-FFF2-40B4-BE49-F238E27FC236}">
                <a16:creationId xmlns:a16="http://schemas.microsoft.com/office/drawing/2014/main" id="{D87160F7-FCB2-48B7-8BB8-BEFF45F6B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bdélník 15">
            <a:extLst>
              <a:ext uri="{FF2B5EF4-FFF2-40B4-BE49-F238E27FC236}">
                <a16:creationId xmlns:a16="http://schemas.microsoft.com/office/drawing/2014/main" id="{E9282B84-621E-4580-80B7-222118AE4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Zástupný obsah 3" descr="Zástupný obrázek SmartArt s ikonami ">
            <a:extLst>
              <a:ext uri="{FF2B5EF4-FFF2-40B4-BE49-F238E27FC236}">
                <a16:creationId xmlns:a16="http://schemas.microsoft.com/office/drawing/2014/main" id="{F5DF3745-CCEE-4BD3-9E49-A25F9124ACF6}"/>
              </a:ext>
            </a:extLst>
          </p:cNvPr>
          <p:cNvGraphicFramePr>
            <a:graphicFrameLocks noGrp="1"/>
          </p:cNvGraphicFramePr>
          <p:nvPr>
            <p:ph idx="1"/>
          </p:nvPr>
        </p:nvGraphicFramePr>
        <p:xfrm>
          <a:off x="3972128" y="971055"/>
          <a:ext cx="7315200" cy="4901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Obrázek 6">
            <a:extLst>
              <a:ext uri="{FF2B5EF4-FFF2-40B4-BE49-F238E27FC236}">
                <a16:creationId xmlns:a16="http://schemas.microsoft.com/office/drawing/2014/main" id="{0939B47F-117B-456A-B727-79858AB433AA}"/>
              </a:ext>
            </a:extLst>
          </p:cNvPr>
          <p:cNvPicPr>
            <a:picLocks noChangeAspect="1"/>
          </p:cNvPicPr>
          <p:nvPr/>
        </p:nvPicPr>
        <p:blipFill>
          <a:blip r:embed="rId9"/>
          <a:stretch>
            <a:fillRect/>
          </a:stretch>
        </p:blipFill>
        <p:spPr>
          <a:xfrm>
            <a:off x="3689218" y="754142"/>
            <a:ext cx="8027705" cy="5349713"/>
          </a:xfrm>
          <a:prstGeom prst="rect">
            <a:avLst/>
          </a:prstGeom>
        </p:spPr>
      </p:pic>
    </p:spTree>
    <p:extLst>
      <p:ext uri="{BB962C8B-B14F-4D97-AF65-F5344CB8AC3E}">
        <p14:creationId xmlns:p14="http://schemas.microsoft.com/office/powerpoint/2010/main" val="202370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Obdélník 9">
            <a:extLst>
              <a:ext uri="{FF2B5EF4-FFF2-40B4-BE49-F238E27FC236}">
                <a16:creationId xmlns:a16="http://schemas.microsoft.com/office/drawing/2014/main" id="{DA178560-78C9-4CB5-BE46-05302CDA8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5" name="Obrázek 4" descr="několik lidí prohlížejících si plány&#10;">
            <a:extLst>
              <a:ext uri="{FF2B5EF4-FFF2-40B4-BE49-F238E27FC236}">
                <a16:creationId xmlns:a16="http://schemas.microsoft.com/office/drawing/2014/main" id="{DC582F7A-0108-4267-A3E3-CA43CDA209C6}"/>
              </a:ext>
            </a:extLst>
          </p:cNvPr>
          <p:cNvPicPr>
            <a:picLocks noChangeAspect="1"/>
          </p:cNvPicPr>
          <p:nvPr/>
        </p:nvPicPr>
        <p:blipFill rotWithShape="1">
          <a:blip r:embed="rId3"/>
          <a:srcRect l="25"/>
          <a:stretch/>
        </p:blipFill>
        <p:spPr>
          <a:xfrm>
            <a:off x="20" y="1"/>
            <a:ext cx="12188932" cy="6858000"/>
          </a:xfrm>
          <a:prstGeom prst="rect">
            <a:avLst/>
          </a:prstGeom>
        </p:spPr>
      </p:pic>
      <p:sp>
        <p:nvSpPr>
          <p:cNvPr id="12" name="Obdélník 11">
            <a:extLst>
              <a:ext uri="{FF2B5EF4-FFF2-40B4-BE49-F238E27FC236}">
                <a16:creationId xmlns:a16="http://schemas.microsoft.com/office/drawing/2014/main" id="{69461EC9-A94F-4225-B526-5C862F340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28492750-E12D-4995-ABCB-5BB846060890}"/>
              </a:ext>
            </a:extLst>
          </p:cNvPr>
          <p:cNvSpPr>
            <a:spLocks noGrp="1"/>
          </p:cNvSpPr>
          <p:nvPr>
            <p:ph type="title"/>
          </p:nvPr>
        </p:nvSpPr>
        <p:spPr>
          <a:xfrm>
            <a:off x="252919" y="1123837"/>
            <a:ext cx="2947482" cy="4601183"/>
          </a:xfrm>
        </p:spPr>
        <p:txBody>
          <a:bodyPr rtlCol="0">
            <a:normAutofit/>
          </a:bodyPr>
          <a:lstStyle/>
          <a:p>
            <a:pPr rtl="0"/>
            <a:r>
              <a:rPr lang="cs-CZ" sz="4400" dirty="0"/>
              <a:t>Kolem nás je život…</a:t>
            </a:r>
            <a:endParaRPr lang="cs-CZ" dirty="0"/>
          </a:p>
        </p:txBody>
      </p:sp>
      <p:sp>
        <p:nvSpPr>
          <p:cNvPr id="14" name="Obdélník 13">
            <a:extLst>
              <a:ext uri="{FF2B5EF4-FFF2-40B4-BE49-F238E27FC236}">
                <a16:creationId xmlns:a16="http://schemas.microsoft.com/office/drawing/2014/main" id="{D87160F7-FCB2-48B7-8BB8-BEFF45F6B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bdélník 15">
            <a:extLst>
              <a:ext uri="{FF2B5EF4-FFF2-40B4-BE49-F238E27FC236}">
                <a16:creationId xmlns:a16="http://schemas.microsoft.com/office/drawing/2014/main" id="{E9282B84-621E-4580-80B7-222118AE4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Zástupný obsah 3" descr="Zástupný obrázek SmartArt s ikonami ">
            <a:extLst>
              <a:ext uri="{FF2B5EF4-FFF2-40B4-BE49-F238E27FC236}">
                <a16:creationId xmlns:a16="http://schemas.microsoft.com/office/drawing/2014/main" id="{F5DF3745-CCEE-4BD3-9E49-A25F9124ACF6}"/>
              </a:ext>
            </a:extLst>
          </p:cNvPr>
          <p:cNvGraphicFramePr>
            <a:graphicFrameLocks noGrp="1"/>
          </p:cNvGraphicFramePr>
          <p:nvPr>
            <p:ph idx="1"/>
          </p:nvPr>
        </p:nvGraphicFramePr>
        <p:xfrm>
          <a:off x="3972128" y="971055"/>
          <a:ext cx="7315200" cy="4901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Obrázek 6">
            <a:extLst>
              <a:ext uri="{FF2B5EF4-FFF2-40B4-BE49-F238E27FC236}">
                <a16:creationId xmlns:a16="http://schemas.microsoft.com/office/drawing/2014/main" id="{0939B47F-117B-456A-B727-79858AB433AA}"/>
              </a:ext>
            </a:extLst>
          </p:cNvPr>
          <p:cNvPicPr>
            <a:picLocks noChangeAspect="1"/>
          </p:cNvPicPr>
          <p:nvPr/>
        </p:nvPicPr>
        <p:blipFill>
          <a:blip r:embed="rId9"/>
          <a:stretch>
            <a:fillRect/>
          </a:stretch>
        </p:blipFill>
        <p:spPr>
          <a:xfrm>
            <a:off x="3689218" y="754142"/>
            <a:ext cx="8027705" cy="5349713"/>
          </a:xfrm>
          <a:prstGeom prst="rect">
            <a:avLst/>
          </a:prstGeom>
        </p:spPr>
      </p:pic>
      <p:pic>
        <p:nvPicPr>
          <p:cNvPr id="6" name="Obrázek 5">
            <a:extLst>
              <a:ext uri="{FF2B5EF4-FFF2-40B4-BE49-F238E27FC236}">
                <a16:creationId xmlns:a16="http://schemas.microsoft.com/office/drawing/2014/main" id="{E8E71868-1E0C-4D3B-8720-02AAED90DF1D}"/>
              </a:ext>
            </a:extLst>
          </p:cNvPr>
          <p:cNvPicPr>
            <a:picLocks noChangeAspect="1"/>
          </p:cNvPicPr>
          <p:nvPr/>
        </p:nvPicPr>
        <p:blipFill>
          <a:blip r:embed="rId10"/>
          <a:stretch>
            <a:fillRect/>
          </a:stretch>
        </p:blipFill>
        <p:spPr>
          <a:xfrm>
            <a:off x="3681305" y="740193"/>
            <a:ext cx="8048637" cy="5363662"/>
          </a:xfrm>
          <a:prstGeom prst="rect">
            <a:avLst/>
          </a:prstGeom>
        </p:spPr>
      </p:pic>
    </p:spTree>
    <p:extLst>
      <p:ext uri="{BB962C8B-B14F-4D97-AF65-F5344CB8AC3E}">
        <p14:creationId xmlns:p14="http://schemas.microsoft.com/office/powerpoint/2010/main" val="412318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Obdélník 9">
            <a:extLst>
              <a:ext uri="{FF2B5EF4-FFF2-40B4-BE49-F238E27FC236}">
                <a16:creationId xmlns:a16="http://schemas.microsoft.com/office/drawing/2014/main" id="{DA178560-78C9-4CB5-BE46-05302CDA8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5" name="Obrázek 4" descr="několik lidí prohlížejících si plány&#10;">
            <a:extLst>
              <a:ext uri="{FF2B5EF4-FFF2-40B4-BE49-F238E27FC236}">
                <a16:creationId xmlns:a16="http://schemas.microsoft.com/office/drawing/2014/main" id="{DC582F7A-0108-4267-A3E3-CA43CDA209C6}"/>
              </a:ext>
            </a:extLst>
          </p:cNvPr>
          <p:cNvPicPr>
            <a:picLocks noChangeAspect="1"/>
          </p:cNvPicPr>
          <p:nvPr/>
        </p:nvPicPr>
        <p:blipFill rotWithShape="1">
          <a:blip r:embed="rId3"/>
          <a:srcRect l="25"/>
          <a:stretch/>
        </p:blipFill>
        <p:spPr>
          <a:xfrm>
            <a:off x="20" y="1"/>
            <a:ext cx="12188932" cy="6858000"/>
          </a:xfrm>
          <a:prstGeom prst="rect">
            <a:avLst/>
          </a:prstGeom>
        </p:spPr>
      </p:pic>
      <p:sp>
        <p:nvSpPr>
          <p:cNvPr id="12" name="Obdélník 11">
            <a:extLst>
              <a:ext uri="{FF2B5EF4-FFF2-40B4-BE49-F238E27FC236}">
                <a16:creationId xmlns:a16="http://schemas.microsoft.com/office/drawing/2014/main" id="{69461EC9-A94F-4225-B526-5C862F340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28492750-E12D-4995-ABCB-5BB846060890}"/>
              </a:ext>
            </a:extLst>
          </p:cNvPr>
          <p:cNvSpPr>
            <a:spLocks noGrp="1"/>
          </p:cNvSpPr>
          <p:nvPr>
            <p:ph type="title"/>
          </p:nvPr>
        </p:nvSpPr>
        <p:spPr>
          <a:xfrm>
            <a:off x="252919" y="1123837"/>
            <a:ext cx="2947482" cy="4601183"/>
          </a:xfrm>
        </p:spPr>
        <p:txBody>
          <a:bodyPr rtlCol="0">
            <a:normAutofit/>
          </a:bodyPr>
          <a:lstStyle/>
          <a:p>
            <a:pPr rtl="0"/>
            <a:r>
              <a:rPr lang="cs-CZ" sz="4400" dirty="0"/>
              <a:t>Kolem nás je život…</a:t>
            </a:r>
            <a:endParaRPr lang="cs-CZ" dirty="0"/>
          </a:p>
        </p:txBody>
      </p:sp>
      <p:sp>
        <p:nvSpPr>
          <p:cNvPr id="14" name="Obdélník 13">
            <a:extLst>
              <a:ext uri="{FF2B5EF4-FFF2-40B4-BE49-F238E27FC236}">
                <a16:creationId xmlns:a16="http://schemas.microsoft.com/office/drawing/2014/main" id="{D87160F7-FCB2-48B7-8BB8-BEFF45F6B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bdélník 15">
            <a:extLst>
              <a:ext uri="{FF2B5EF4-FFF2-40B4-BE49-F238E27FC236}">
                <a16:creationId xmlns:a16="http://schemas.microsoft.com/office/drawing/2014/main" id="{E9282B84-621E-4580-80B7-222118AE4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Zástupný obsah 3" descr="Zástupný obrázek SmartArt s ikonami ">
            <a:extLst>
              <a:ext uri="{FF2B5EF4-FFF2-40B4-BE49-F238E27FC236}">
                <a16:creationId xmlns:a16="http://schemas.microsoft.com/office/drawing/2014/main" id="{F5DF3745-CCEE-4BD3-9E49-A25F9124ACF6}"/>
              </a:ext>
            </a:extLst>
          </p:cNvPr>
          <p:cNvGraphicFramePr>
            <a:graphicFrameLocks noGrp="1"/>
          </p:cNvGraphicFramePr>
          <p:nvPr>
            <p:ph idx="1"/>
          </p:nvPr>
        </p:nvGraphicFramePr>
        <p:xfrm>
          <a:off x="3972128" y="971055"/>
          <a:ext cx="7315200" cy="4901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Obrázek 6">
            <a:extLst>
              <a:ext uri="{FF2B5EF4-FFF2-40B4-BE49-F238E27FC236}">
                <a16:creationId xmlns:a16="http://schemas.microsoft.com/office/drawing/2014/main" id="{0939B47F-117B-456A-B727-79858AB433AA}"/>
              </a:ext>
            </a:extLst>
          </p:cNvPr>
          <p:cNvPicPr>
            <a:picLocks noChangeAspect="1"/>
          </p:cNvPicPr>
          <p:nvPr/>
        </p:nvPicPr>
        <p:blipFill>
          <a:blip r:embed="rId9"/>
          <a:stretch>
            <a:fillRect/>
          </a:stretch>
        </p:blipFill>
        <p:spPr>
          <a:xfrm>
            <a:off x="3689218" y="754142"/>
            <a:ext cx="8027705" cy="5349713"/>
          </a:xfrm>
          <a:prstGeom prst="rect">
            <a:avLst/>
          </a:prstGeom>
        </p:spPr>
      </p:pic>
      <p:pic>
        <p:nvPicPr>
          <p:cNvPr id="8" name="Obrázek 7">
            <a:extLst>
              <a:ext uri="{FF2B5EF4-FFF2-40B4-BE49-F238E27FC236}">
                <a16:creationId xmlns:a16="http://schemas.microsoft.com/office/drawing/2014/main" id="{BE3AB848-21A0-4F9A-96F7-D1959308EC02}"/>
              </a:ext>
            </a:extLst>
          </p:cNvPr>
          <p:cNvPicPr>
            <a:picLocks noChangeAspect="1"/>
          </p:cNvPicPr>
          <p:nvPr/>
        </p:nvPicPr>
        <p:blipFill>
          <a:blip r:embed="rId10"/>
          <a:stretch>
            <a:fillRect/>
          </a:stretch>
        </p:blipFill>
        <p:spPr>
          <a:xfrm>
            <a:off x="3689217" y="754141"/>
            <a:ext cx="8027705" cy="5393623"/>
          </a:xfrm>
          <a:prstGeom prst="rect">
            <a:avLst/>
          </a:prstGeom>
        </p:spPr>
      </p:pic>
    </p:spTree>
    <p:extLst>
      <p:ext uri="{BB962C8B-B14F-4D97-AF65-F5344CB8AC3E}">
        <p14:creationId xmlns:p14="http://schemas.microsoft.com/office/powerpoint/2010/main" val="332691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Obdélník 9">
            <a:extLst>
              <a:ext uri="{FF2B5EF4-FFF2-40B4-BE49-F238E27FC236}">
                <a16:creationId xmlns:a16="http://schemas.microsoft.com/office/drawing/2014/main" id="{DA178560-78C9-4CB5-BE46-05302CDA8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5" name="Obrázek 4" descr="několik lidí prohlížejících si plány&#10;">
            <a:extLst>
              <a:ext uri="{FF2B5EF4-FFF2-40B4-BE49-F238E27FC236}">
                <a16:creationId xmlns:a16="http://schemas.microsoft.com/office/drawing/2014/main" id="{DC582F7A-0108-4267-A3E3-CA43CDA209C6}"/>
              </a:ext>
            </a:extLst>
          </p:cNvPr>
          <p:cNvPicPr>
            <a:picLocks noChangeAspect="1"/>
          </p:cNvPicPr>
          <p:nvPr/>
        </p:nvPicPr>
        <p:blipFill rotWithShape="1">
          <a:blip r:embed="rId3"/>
          <a:srcRect l="25"/>
          <a:stretch/>
        </p:blipFill>
        <p:spPr>
          <a:xfrm>
            <a:off x="20" y="1"/>
            <a:ext cx="12188932" cy="6858000"/>
          </a:xfrm>
          <a:prstGeom prst="rect">
            <a:avLst/>
          </a:prstGeom>
        </p:spPr>
      </p:pic>
      <p:sp>
        <p:nvSpPr>
          <p:cNvPr id="12" name="Obdélník 11">
            <a:extLst>
              <a:ext uri="{FF2B5EF4-FFF2-40B4-BE49-F238E27FC236}">
                <a16:creationId xmlns:a16="http://schemas.microsoft.com/office/drawing/2014/main" id="{69461EC9-A94F-4225-B526-5C862F340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28492750-E12D-4995-ABCB-5BB846060890}"/>
              </a:ext>
            </a:extLst>
          </p:cNvPr>
          <p:cNvSpPr>
            <a:spLocks noGrp="1"/>
          </p:cNvSpPr>
          <p:nvPr>
            <p:ph type="title"/>
          </p:nvPr>
        </p:nvSpPr>
        <p:spPr>
          <a:xfrm>
            <a:off x="252919" y="1123837"/>
            <a:ext cx="2947482" cy="4601183"/>
          </a:xfrm>
        </p:spPr>
        <p:txBody>
          <a:bodyPr rtlCol="0">
            <a:normAutofit/>
          </a:bodyPr>
          <a:lstStyle/>
          <a:p>
            <a:pPr rtl="0"/>
            <a:r>
              <a:rPr lang="cs-CZ" sz="4400" dirty="0"/>
              <a:t>Chceme být jako oni …</a:t>
            </a:r>
            <a:endParaRPr lang="cs-CZ" dirty="0"/>
          </a:p>
        </p:txBody>
      </p:sp>
      <p:sp>
        <p:nvSpPr>
          <p:cNvPr id="14" name="Obdélník 13">
            <a:extLst>
              <a:ext uri="{FF2B5EF4-FFF2-40B4-BE49-F238E27FC236}">
                <a16:creationId xmlns:a16="http://schemas.microsoft.com/office/drawing/2014/main" id="{D87160F7-FCB2-48B7-8BB8-BEFF45F6B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bdélník 15">
            <a:extLst>
              <a:ext uri="{FF2B5EF4-FFF2-40B4-BE49-F238E27FC236}">
                <a16:creationId xmlns:a16="http://schemas.microsoft.com/office/drawing/2014/main" id="{E9282B84-621E-4580-80B7-222118AE4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Zástupný obsah 3" descr="Zástupný obrázek SmartArt s ikonami ">
            <a:extLst>
              <a:ext uri="{FF2B5EF4-FFF2-40B4-BE49-F238E27FC236}">
                <a16:creationId xmlns:a16="http://schemas.microsoft.com/office/drawing/2014/main" id="{F5DF3745-CCEE-4BD3-9E49-A25F9124ACF6}"/>
              </a:ext>
            </a:extLst>
          </p:cNvPr>
          <p:cNvGraphicFramePr>
            <a:graphicFrameLocks noGrp="1"/>
          </p:cNvGraphicFramePr>
          <p:nvPr>
            <p:ph idx="1"/>
          </p:nvPr>
        </p:nvGraphicFramePr>
        <p:xfrm>
          <a:off x="3972128" y="971055"/>
          <a:ext cx="7315200" cy="4901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Obrázek 6">
            <a:extLst>
              <a:ext uri="{FF2B5EF4-FFF2-40B4-BE49-F238E27FC236}">
                <a16:creationId xmlns:a16="http://schemas.microsoft.com/office/drawing/2014/main" id="{0939B47F-117B-456A-B727-79858AB433AA}"/>
              </a:ext>
            </a:extLst>
          </p:cNvPr>
          <p:cNvPicPr>
            <a:picLocks noChangeAspect="1"/>
          </p:cNvPicPr>
          <p:nvPr/>
        </p:nvPicPr>
        <p:blipFill>
          <a:blip r:embed="rId9"/>
          <a:stretch>
            <a:fillRect/>
          </a:stretch>
        </p:blipFill>
        <p:spPr>
          <a:xfrm>
            <a:off x="3689218" y="754142"/>
            <a:ext cx="8027705" cy="5349713"/>
          </a:xfrm>
          <a:prstGeom prst="rect">
            <a:avLst/>
          </a:prstGeom>
        </p:spPr>
      </p:pic>
      <p:pic>
        <p:nvPicPr>
          <p:cNvPr id="6" name="Obrázek 5">
            <a:extLst>
              <a:ext uri="{FF2B5EF4-FFF2-40B4-BE49-F238E27FC236}">
                <a16:creationId xmlns:a16="http://schemas.microsoft.com/office/drawing/2014/main" id="{E8E71868-1E0C-4D3B-8720-02AAED90DF1D}"/>
              </a:ext>
            </a:extLst>
          </p:cNvPr>
          <p:cNvPicPr>
            <a:picLocks noChangeAspect="1"/>
          </p:cNvPicPr>
          <p:nvPr/>
        </p:nvPicPr>
        <p:blipFill>
          <a:blip r:embed="rId10"/>
          <a:stretch>
            <a:fillRect/>
          </a:stretch>
        </p:blipFill>
        <p:spPr>
          <a:xfrm>
            <a:off x="3681305" y="740193"/>
            <a:ext cx="8048637" cy="5363662"/>
          </a:xfrm>
          <a:prstGeom prst="rect">
            <a:avLst/>
          </a:prstGeom>
        </p:spPr>
      </p:pic>
      <p:pic>
        <p:nvPicPr>
          <p:cNvPr id="8" name="Obrázek 7">
            <a:extLst>
              <a:ext uri="{FF2B5EF4-FFF2-40B4-BE49-F238E27FC236}">
                <a16:creationId xmlns:a16="http://schemas.microsoft.com/office/drawing/2014/main" id="{5A362EFA-B6BF-477C-856B-4621A85A6E28}"/>
              </a:ext>
            </a:extLst>
          </p:cNvPr>
          <p:cNvPicPr>
            <a:picLocks noChangeAspect="1"/>
          </p:cNvPicPr>
          <p:nvPr/>
        </p:nvPicPr>
        <p:blipFill>
          <a:blip r:embed="rId11"/>
          <a:stretch>
            <a:fillRect/>
          </a:stretch>
        </p:blipFill>
        <p:spPr>
          <a:xfrm>
            <a:off x="3673393" y="740191"/>
            <a:ext cx="8069576" cy="5377616"/>
          </a:xfrm>
          <a:prstGeom prst="rect">
            <a:avLst/>
          </a:prstGeom>
        </p:spPr>
      </p:pic>
    </p:spTree>
    <p:extLst>
      <p:ext uri="{BB962C8B-B14F-4D97-AF65-F5344CB8AC3E}">
        <p14:creationId xmlns:p14="http://schemas.microsoft.com/office/powerpoint/2010/main" val="285476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Obdélník 9">
            <a:extLst>
              <a:ext uri="{FF2B5EF4-FFF2-40B4-BE49-F238E27FC236}">
                <a16:creationId xmlns:a16="http://schemas.microsoft.com/office/drawing/2014/main" id="{474A7FC5-56F0-4FE3-8383-04EE929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a:p>
        </p:txBody>
      </p:sp>
      <p:pic>
        <p:nvPicPr>
          <p:cNvPr id="5" name="Obrázek 4" descr="Při práci">
            <a:extLst>
              <a:ext uri="{FF2B5EF4-FFF2-40B4-BE49-F238E27FC236}">
                <a16:creationId xmlns:a16="http://schemas.microsoft.com/office/drawing/2014/main" id="{BC829010-59E7-4B6E-AE76-EEE7D0ED0D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389" y="0"/>
            <a:ext cx="12188932" cy="6858000"/>
          </a:xfrm>
          <a:prstGeom prst="rect">
            <a:avLst/>
          </a:prstGeom>
        </p:spPr>
      </p:pic>
      <p:sp>
        <p:nvSpPr>
          <p:cNvPr id="12" name="Obdélník 11">
            <a:extLst>
              <a:ext uri="{FF2B5EF4-FFF2-40B4-BE49-F238E27FC236}">
                <a16:creationId xmlns:a16="http://schemas.microsoft.com/office/drawing/2014/main" id="{DE6BEBC3-6A99-4A53-9835-9875E0841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3175680"/>
          </a:xfrm>
        </p:spPr>
        <p:txBody>
          <a:bodyPr rtlCol="0" anchor="t">
            <a:normAutofit fontScale="90000"/>
          </a:bodyPr>
          <a:lstStyle/>
          <a:p>
            <a:pPr lvl="0">
              <a:lnSpc>
                <a:spcPct val="107000"/>
              </a:lnSpc>
            </a:pPr>
            <a:r>
              <a:rPr lang="cs-CZ" sz="2400" dirty="0"/>
              <a:t>Psychosociální podpora (PP) je investice do spokojenosti a růstu zaměstnanců</a:t>
            </a:r>
            <a:br>
              <a:rPr lang="cs-CZ" sz="2400" dirty="0"/>
            </a:br>
            <a:br>
              <a:rPr lang="cs-CZ" sz="2400" dirty="0"/>
            </a:br>
            <a:r>
              <a:rPr lang="cs-CZ" sz="1800" dirty="0">
                <a:solidFill>
                  <a:schemeClr val="bg1"/>
                </a:solidFill>
                <a:effectLst/>
                <a:ea typeface="Times New Roman" panose="02020603050405020304" pitchFamily="18" charset="0"/>
                <a:cs typeface="Times New Roman" panose="02020603050405020304" pitchFamily="18" charset="0"/>
              </a:rPr>
              <a:t>PP je místo, kde je zaměstnanci nasloucháno</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ffectLst/>
                <a:ea typeface="Times New Roman" panose="02020603050405020304" pitchFamily="18" charset="0"/>
                <a:cs typeface="Times New Roman" panose="02020603050405020304" pitchFamily="18" charset="0"/>
              </a:rPr>
              <a:t>PP řeší reálné pracovní problémy </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ffectLst/>
                <a:ea typeface="Times New Roman" panose="02020603050405020304" pitchFamily="18" charset="0"/>
                <a:cs typeface="Times New Roman" panose="02020603050405020304" pitchFamily="18" charset="0"/>
              </a:rPr>
              <a:t>PP umožní zaměstnanci stanovit si osobní cíle</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ffectLst/>
                <a:ea typeface="Times New Roman" panose="02020603050405020304" pitchFamily="18" charset="0"/>
                <a:cs typeface="Times New Roman" panose="02020603050405020304" pitchFamily="18" charset="0"/>
              </a:rPr>
              <a:t>PP dává zaměstnanci zpětnou vazbu </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ffectLst/>
                <a:ea typeface="Times New Roman" panose="02020603050405020304" pitchFamily="18" charset="0"/>
                <a:cs typeface="Times New Roman" panose="02020603050405020304" pitchFamily="18" charset="0"/>
              </a:rPr>
              <a:t>PP umožní zaměstnanci osobní růst</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ffectLst/>
                <a:ea typeface="Times New Roman" panose="02020603050405020304" pitchFamily="18" charset="0"/>
                <a:cs typeface="Times New Roman" panose="02020603050405020304" pitchFamily="18" charset="0"/>
              </a:rPr>
              <a:t>PP motivuje</a:t>
            </a:r>
            <a:br>
              <a:rPr lang="cs-CZ" sz="1800" dirty="0">
                <a:solidFill>
                  <a:schemeClr val="bg1"/>
                </a:solidFill>
                <a:effectLst/>
                <a:ea typeface="Times New Roman" panose="02020603050405020304" pitchFamily="18" charset="0"/>
                <a:cs typeface="Times New Roman" panose="02020603050405020304" pitchFamily="18" charset="0"/>
              </a:rPr>
            </a:br>
            <a:endParaRPr lang="cs-CZ" sz="2400" dirty="0"/>
          </a:p>
        </p:txBody>
      </p:sp>
      <p:sp>
        <p:nvSpPr>
          <p:cNvPr id="3" name="Podnadpis 2">
            <a:extLst>
              <a:ext uri="{FF2B5EF4-FFF2-40B4-BE49-F238E27FC236}">
                <a16:creationId xmlns:a16="http://schemas.microsoft.com/office/drawing/2014/main" id="{EF6083A9-53C1-4358-80D7-727411C121D9}"/>
              </a:ext>
            </a:extLst>
          </p:cNvPr>
          <p:cNvSpPr>
            <a:spLocks noGrp="1"/>
          </p:cNvSpPr>
          <p:nvPr>
            <p:ph type="subTitle" idx="1"/>
          </p:nvPr>
        </p:nvSpPr>
        <p:spPr>
          <a:xfrm>
            <a:off x="1100015" y="4588778"/>
            <a:ext cx="7315200" cy="880844"/>
          </a:xfrm>
        </p:spPr>
        <p:txBody>
          <a:bodyPr rtlCol="0">
            <a:normAutofit/>
          </a:bodyPr>
          <a:lstStyle/>
          <a:p>
            <a:pPr rtl="0"/>
            <a:r>
              <a:rPr lang="cs-CZ" dirty="0"/>
              <a:t>Stačí začít …</a:t>
            </a:r>
          </a:p>
        </p:txBody>
      </p:sp>
      <p:sp>
        <p:nvSpPr>
          <p:cNvPr id="14" name="Obdélník 13">
            <a:extLst>
              <a:ext uri="{FF2B5EF4-FFF2-40B4-BE49-F238E27FC236}">
                <a16:creationId xmlns:a16="http://schemas.microsoft.com/office/drawing/2014/main" id="{D1006911-EDB8-4CDF-AEAA-A3FA0608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81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Obdélník 9">
            <a:extLst>
              <a:ext uri="{FF2B5EF4-FFF2-40B4-BE49-F238E27FC236}">
                <a16:creationId xmlns:a16="http://schemas.microsoft.com/office/drawing/2014/main" id="{474A7FC5-56F0-4FE3-8383-04EE929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 name="Obrázek 4" descr="Při práci">
            <a:extLst>
              <a:ext uri="{FF2B5EF4-FFF2-40B4-BE49-F238E27FC236}">
                <a16:creationId xmlns:a16="http://schemas.microsoft.com/office/drawing/2014/main" id="{BC829010-59E7-4B6E-AE76-EEE7D0ED0D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389" y="0"/>
            <a:ext cx="12188932" cy="6858000"/>
          </a:xfrm>
          <a:prstGeom prst="rect">
            <a:avLst/>
          </a:prstGeom>
        </p:spPr>
      </p:pic>
      <p:sp>
        <p:nvSpPr>
          <p:cNvPr id="12" name="Obdélník 11">
            <a:extLst>
              <a:ext uri="{FF2B5EF4-FFF2-40B4-BE49-F238E27FC236}">
                <a16:creationId xmlns:a16="http://schemas.microsoft.com/office/drawing/2014/main" id="{DE6BEBC3-6A99-4A53-9835-9875E0841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3175680"/>
          </a:xfrm>
        </p:spPr>
        <p:txBody>
          <a:bodyPr rtlCol="0" anchor="t">
            <a:normAutofit fontScale="90000"/>
          </a:bodyPr>
          <a:lstStyle/>
          <a:p>
            <a:pPr lvl="0">
              <a:lnSpc>
                <a:spcPct val="107000"/>
              </a:lnSpc>
            </a:pPr>
            <a:r>
              <a:rPr lang="cs-CZ" sz="2400" dirty="0"/>
              <a:t>Psychosociální podpora (PP) - témata z pohledu zaměstnance</a:t>
            </a:r>
            <a:br>
              <a:rPr lang="cs-CZ" sz="2400" dirty="0"/>
            </a:br>
            <a:br>
              <a:rPr lang="cs-CZ" sz="2400" dirty="0"/>
            </a:br>
            <a:r>
              <a:rPr lang="cs-CZ" sz="1800" dirty="0">
                <a:solidFill>
                  <a:schemeClr val="bg1"/>
                </a:solidFill>
                <a:effectLst/>
                <a:ea typeface="Times New Roman" panose="02020603050405020304" pitchFamily="18" charset="0"/>
                <a:cs typeface="Times New Roman" panose="02020603050405020304" pitchFamily="18" charset="0"/>
              </a:rPr>
              <a:t>Tvůrčí schopnosti</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ffectLst/>
                <a:ea typeface="Times New Roman" panose="02020603050405020304" pitchFamily="18" charset="0"/>
                <a:cs typeface="Times New Roman" panose="02020603050405020304" pitchFamily="18" charset="0"/>
              </a:rPr>
              <a:t>Kreativita </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ffectLst/>
                <a:ea typeface="Times New Roman" panose="02020603050405020304" pitchFamily="18" charset="0"/>
                <a:cs typeface="Times New Roman" panose="02020603050405020304" pitchFamily="18" charset="0"/>
              </a:rPr>
              <a:t>Psychohygiena</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ffectLst/>
                <a:ea typeface="Times New Roman" panose="02020603050405020304" pitchFamily="18" charset="0"/>
                <a:cs typeface="Times New Roman" panose="02020603050405020304" pitchFamily="18" charset="0"/>
              </a:rPr>
              <a:t>Oceňování </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ffectLst/>
                <a:ea typeface="Times New Roman" panose="02020603050405020304" pitchFamily="18" charset="0"/>
                <a:cs typeface="Times New Roman" panose="02020603050405020304" pitchFamily="18" charset="0"/>
              </a:rPr>
              <a:t>Péče</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ffectLst/>
                <a:ea typeface="Times New Roman" panose="02020603050405020304" pitchFamily="18" charset="0"/>
                <a:cs typeface="Times New Roman" panose="02020603050405020304" pitchFamily="18" charset="0"/>
              </a:rPr>
              <a:t>Humor</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ffectLst/>
                <a:ea typeface="Times New Roman" panose="02020603050405020304" pitchFamily="18" charset="0"/>
                <a:cs typeface="Times New Roman" panose="02020603050405020304" pitchFamily="18" charset="0"/>
              </a:rPr>
              <a:t>Úspěch</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ffectLst/>
                <a:ea typeface="Times New Roman" panose="02020603050405020304" pitchFamily="18" charset="0"/>
                <a:cs typeface="Times New Roman" panose="02020603050405020304" pitchFamily="18" charset="0"/>
              </a:rPr>
              <a:t>Kritika</a:t>
            </a:r>
            <a:br>
              <a:rPr lang="cs-CZ" sz="1800" dirty="0">
                <a:solidFill>
                  <a:schemeClr val="bg1"/>
                </a:solidFill>
                <a:effectLst/>
                <a:ea typeface="Times New Roman" panose="02020603050405020304" pitchFamily="18" charset="0"/>
                <a:cs typeface="Times New Roman" panose="02020603050405020304" pitchFamily="18" charset="0"/>
              </a:rPr>
            </a:br>
            <a:r>
              <a:rPr lang="cs-CZ" sz="1800" dirty="0">
                <a:solidFill>
                  <a:schemeClr val="bg1"/>
                </a:solidFill>
                <a:effectLst/>
                <a:ea typeface="Times New Roman" panose="02020603050405020304" pitchFamily="18" charset="0"/>
                <a:cs typeface="Times New Roman" panose="02020603050405020304" pitchFamily="18" charset="0"/>
              </a:rPr>
              <a:t>Překážky</a:t>
            </a:r>
            <a:br>
              <a:rPr lang="cs-CZ" sz="1800" dirty="0">
                <a:solidFill>
                  <a:schemeClr val="bg1"/>
                </a:solidFill>
                <a:effectLst/>
                <a:ea typeface="Times New Roman" panose="02020603050405020304" pitchFamily="18" charset="0"/>
                <a:cs typeface="Times New Roman" panose="02020603050405020304" pitchFamily="18" charset="0"/>
              </a:rPr>
            </a:br>
            <a:endParaRPr lang="cs-CZ" sz="2400" dirty="0"/>
          </a:p>
        </p:txBody>
      </p:sp>
      <p:sp>
        <p:nvSpPr>
          <p:cNvPr id="3" name="Podnadpis 2">
            <a:extLst>
              <a:ext uri="{FF2B5EF4-FFF2-40B4-BE49-F238E27FC236}">
                <a16:creationId xmlns:a16="http://schemas.microsoft.com/office/drawing/2014/main" id="{EF6083A9-53C1-4358-80D7-727411C121D9}"/>
              </a:ext>
            </a:extLst>
          </p:cNvPr>
          <p:cNvSpPr>
            <a:spLocks noGrp="1"/>
          </p:cNvSpPr>
          <p:nvPr>
            <p:ph type="subTitle" idx="1"/>
          </p:nvPr>
        </p:nvSpPr>
        <p:spPr>
          <a:xfrm>
            <a:off x="1100015" y="4588778"/>
            <a:ext cx="7315200" cy="880844"/>
          </a:xfrm>
        </p:spPr>
        <p:txBody>
          <a:bodyPr rtlCol="0">
            <a:normAutofit/>
          </a:bodyPr>
          <a:lstStyle/>
          <a:p>
            <a:pPr rtl="0"/>
            <a:r>
              <a:rPr lang="cs-CZ" dirty="0"/>
              <a:t>Stačí začít …</a:t>
            </a:r>
          </a:p>
        </p:txBody>
      </p:sp>
      <p:sp>
        <p:nvSpPr>
          <p:cNvPr id="14" name="Obdélník 13">
            <a:extLst>
              <a:ext uri="{FF2B5EF4-FFF2-40B4-BE49-F238E27FC236}">
                <a16:creationId xmlns:a16="http://schemas.microsoft.com/office/drawing/2014/main" id="{D1006911-EDB8-4CDF-AEAA-A3FA0608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4506772"/>
      </p:ext>
    </p:extLst>
  </p:cSld>
  <p:clrMapOvr>
    <a:masterClrMapping/>
  </p:clrMapOvr>
</p:sld>
</file>

<file path=ppt/theme/theme1.xml><?xml version="1.0" encoding="utf-8"?>
<a:theme xmlns:a="http://schemas.openxmlformats.org/drawingml/2006/main" name="Rámeček">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77E783-5AB8-45E6-9E56-AE4007523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541854-87B3-4953-A183-EF3BD285377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DFB9BFA2-1FA5-44A1-B975-10D6BF58E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{923903A3-9551-45C3-BA8E-67FBF3050377}tf44567466</Template>
  <TotalTime>69</TotalTime>
  <Words>222</Words>
  <Application>Microsoft Office PowerPoint</Application>
  <PresentationFormat>Širokoúhlá obrazovka</PresentationFormat>
  <Paragraphs>28</Paragraphs>
  <Slides>11</Slides>
  <Notes>7</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11</vt:i4>
      </vt:variant>
    </vt:vector>
  </HeadingPairs>
  <TitlesOfParts>
    <vt:vector size="15" baseType="lpstr">
      <vt:lpstr>Calibri</vt:lpstr>
      <vt:lpstr>Corbel</vt:lpstr>
      <vt:lpstr>Wingdings 2</vt:lpstr>
      <vt:lpstr>Rámeček</vt:lpstr>
      <vt:lpstr>Psychosociální podpora  Kávu nebo čaj</vt:lpstr>
      <vt:lpstr>Psychosociální podpora  Kávu nebo čaj</vt:lpstr>
      <vt:lpstr>Ale děláme co nás živí …</vt:lpstr>
      <vt:lpstr>Jak nejlépe umíme …</vt:lpstr>
      <vt:lpstr>Kolem nás je život…</vt:lpstr>
      <vt:lpstr>Kolem nás je život…</vt:lpstr>
      <vt:lpstr>Chceme být jako oni …</vt:lpstr>
      <vt:lpstr>Psychosociální podpora (PP) je investice do spokojenosti a růstu zaměstnanců  PP je místo, kde je zaměstnanci nasloucháno PP řeší reálné pracovní problémy  PP umožní zaměstnanci stanovit si osobní cíle PP dává zaměstnanci zpětnou vazbu  PP umožní zaměstnanci osobní růst PP motivuje </vt:lpstr>
      <vt:lpstr>Psychosociální podpora (PP) - témata z pohledu zaměstnance  Tvůrčí schopnosti Kreativita  Psychohygiena Oceňování  Péče Humor Úspěch Kritika Překážky </vt:lpstr>
      <vt:lpstr>Psychosociální podpora (PP) - témata z pohledu zaměstnavatele  Firemní hodnoty Spolupráce Environmentální vnímání Trvalá udržitelnost Rovné příležitosti Etika Vztahy na pracovišti Týmový duch Naslouchání </vt:lpstr>
      <vt:lpstr>Děkujeme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Psychosociální podpora  Kávu nebo čaj</dc:title>
  <dc:creator>Stanislav Hyrák</dc:creator>
  <cp:lastModifiedBy>Stanislav Hyrák</cp:lastModifiedBy>
  <cp:revision>9</cp:revision>
  <dcterms:created xsi:type="dcterms:W3CDTF">2021-04-12T18:00:54Z</dcterms:created>
  <dcterms:modified xsi:type="dcterms:W3CDTF">2021-04-13T04:06:51Z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