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31DC7A7-81D0-40C6-A4A9-CFA454D32F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Psychosociální podpora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21DB7FE2-F9EA-45B2-B63E-41016B6716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Petra Benešová </a:t>
            </a:r>
            <a:r>
              <a:rPr lang="cs-CZ" dirty="0" smtClean="0"/>
              <a:t>a </a:t>
            </a:r>
            <a:r>
              <a:rPr lang="cs-CZ" dirty="0" err="1" smtClean="0"/>
              <a:t>mgr.</a:t>
            </a:r>
            <a:r>
              <a:rPr lang="cs-CZ" dirty="0" smtClean="0"/>
              <a:t> </a:t>
            </a:r>
            <a:r>
              <a:rPr lang="cs-CZ" dirty="0"/>
              <a:t>Stanislav </a:t>
            </a:r>
            <a:r>
              <a:rPr lang="cs-CZ" dirty="0" err="1" smtClean="0"/>
              <a:t>Hyrák</a:t>
            </a:r>
            <a:endParaRPr lang="cs-CZ" dirty="0" smtClean="0"/>
          </a:p>
          <a:p>
            <a:r>
              <a:rPr lang="cs-CZ" dirty="0" smtClean="0"/>
              <a:t>14. </a:t>
            </a:r>
            <a:r>
              <a:rPr lang="cs-CZ" dirty="0" smtClean="0"/>
              <a:t>Dubna 2021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400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B3ACEC4-DC34-403F-A458-D868CD45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cs-CZ" dirty="0" smtClean="0"/>
              <a:t>DOSTAT ŠANCI ZMĚNIT TO</a:t>
            </a:r>
            <a:endParaRPr lang="cs-CZ" dirty="0"/>
          </a:p>
        </p:txBody>
      </p:sp>
      <p:pic>
        <p:nvPicPr>
          <p:cNvPr id="5" name="Zástupný obsah 4" descr="Obsah obrázku příroda&#10;&#10;Popis byl vytvořen automaticky">
            <a:extLst>
              <a:ext uri="{FF2B5EF4-FFF2-40B4-BE49-F238E27FC236}">
                <a16:creationId xmlns="" xmlns:a16="http://schemas.microsoft.com/office/drawing/2014/main" id="{43AD2330-9FF4-4A7F-A752-B4F63031A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4" y="1131474"/>
            <a:ext cx="6897878" cy="4604333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15DDBCF3-9E4F-4D21-B4AA-3FD572D80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ODHODLÁNÍ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439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E2A54C9-8F35-4D67-BAB2-6223A5185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793630"/>
            <a:ext cx="3771899" cy="1621766"/>
          </a:xfrm>
        </p:spPr>
        <p:txBody>
          <a:bodyPr anchor="b">
            <a:noAutofit/>
          </a:bodyPr>
          <a:lstStyle/>
          <a:p>
            <a:r>
              <a:rPr lang="cs-CZ" dirty="0" smtClean="0"/>
              <a:t>MOŽNOST VOLBY SPRÁVNÝCH POSTUPŮ</a:t>
            </a:r>
            <a:endParaRPr lang="cs-CZ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665E0C40-7402-46DA-97A9-A1AAE8D08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3240088"/>
            <a:ext cx="3771899" cy="2551112"/>
          </a:xfrm>
        </p:spPr>
        <p:txBody>
          <a:bodyPr anchor="t">
            <a:normAutofit/>
          </a:bodyPr>
          <a:lstStyle/>
          <a:p>
            <a:r>
              <a:rPr lang="cs-CZ" sz="2400" b="1" dirty="0" smtClean="0"/>
              <a:t>ROVNOVÁHA</a:t>
            </a:r>
            <a:endParaRPr lang="en-US" sz="2400" b="1" dirty="0"/>
          </a:p>
        </p:txBody>
      </p:sp>
      <p:pic>
        <p:nvPicPr>
          <p:cNvPr id="5" name="Zástupný obsah 4" descr="Obsah obrázku voda, obloha, exteriér, oceán&#10;&#10;Popis byl vytvořen automaticky">
            <a:extLst>
              <a:ext uri="{FF2B5EF4-FFF2-40B4-BE49-F238E27FC236}">
                <a16:creationId xmlns="" xmlns:a16="http://schemas.microsoft.com/office/drawing/2014/main" id="{977D7335-2C79-492B-AF96-A068D2FEB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476" y="609601"/>
            <a:ext cx="5260974" cy="526097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547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5DA131F-7282-4999-84AB-4F0F5A05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cs-CZ" dirty="0" smtClean="0"/>
              <a:t>PSYCHOSOCIÁLNÍ STRES</a:t>
            </a:r>
            <a:endParaRPr lang="cs-CZ" dirty="0"/>
          </a:p>
        </p:txBody>
      </p:sp>
      <p:pic>
        <p:nvPicPr>
          <p:cNvPr id="5" name="Zástupný obsah 4" descr="Obsah obrázku text, savci, vlk&#10;&#10;Popis byl vytvořen automaticky">
            <a:extLst>
              <a:ext uri="{FF2B5EF4-FFF2-40B4-BE49-F238E27FC236}">
                <a16:creationId xmlns="" xmlns:a16="http://schemas.microsoft.com/office/drawing/2014/main" id="{B56BD014-38AB-474E-99EA-C35E40ED4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002" y="643463"/>
            <a:ext cx="5920802" cy="558035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E658C565-D6D0-4157-9C62-40298FA4F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r>
              <a:rPr lang="cs-CZ" dirty="0"/>
              <a:t>Nakrmte své vlky tou správnou potravou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7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Děkuji za pozornost 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552" y="2533809"/>
            <a:ext cx="6217920" cy="2865120"/>
          </a:xfrm>
        </p:spPr>
      </p:pic>
    </p:spTree>
    <p:extLst>
      <p:ext uri="{BB962C8B-B14F-4D97-AF65-F5344CB8AC3E}">
        <p14:creationId xmlns:p14="http://schemas.microsoft.com/office/powerpoint/2010/main" val="152082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818" y="609600"/>
            <a:ext cx="6101789" cy="5181600"/>
          </a:xfrm>
        </p:spPr>
      </p:pic>
    </p:spTree>
    <p:extLst>
      <p:ext uri="{BB962C8B-B14F-4D97-AF65-F5344CB8AC3E}">
        <p14:creationId xmlns:p14="http://schemas.microsoft.com/office/powerpoint/2010/main" val="40571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AE78139-3ACF-4264-9CFA-84C083590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Ochrana</a:t>
            </a:r>
            <a:r>
              <a:rPr lang="cs-CZ" dirty="0"/>
              <a:t> Vašich zaměstnanců a jejich rodin v době </a:t>
            </a:r>
            <a:r>
              <a:rPr lang="cs-CZ" dirty="0" smtClean="0"/>
              <a:t>po </a:t>
            </a:r>
            <a:r>
              <a:rPr lang="cs-CZ" dirty="0" err="1" smtClean="0"/>
              <a:t>covidu</a:t>
            </a:r>
            <a:endParaRPr lang="cs-CZ" dirty="0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="" xmlns:a16="http://schemas.microsoft.com/office/drawing/2014/main" id="{4B4F208C-C3F5-47FF-AE48-83D64C8FED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97" r="14396" b="-1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16" name="Content Placeholder 8">
            <a:extLst>
              <a:ext uri="{FF2B5EF4-FFF2-40B4-BE49-F238E27FC236}">
                <a16:creationId xmlns="" xmlns:a16="http://schemas.microsoft.com/office/drawing/2014/main" id="{4AF0FE14-540B-4199-9E70-E00D8E482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752725"/>
            <a:ext cx="3706762" cy="3471094"/>
          </a:xfrm>
        </p:spPr>
        <p:txBody>
          <a:bodyPr>
            <a:normAutofit/>
          </a:bodyPr>
          <a:lstStyle/>
          <a:p>
            <a:r>
              <a:rPr lang="cs-CZ" sz="2400" b="1" dirty="0"/>
              <a:t>OCHRANA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5344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21EC179-3F03-4E33-9DBE-4F4434F8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Nasloucháním </a:t>
            </a:r>
            <a:r>
              <a:rPr lang="cs-CZ" dirty="0"/>
              <a:t>můžete pomoci více než si </a:t>
            </a:r>
            <a:r>
              <a:rPr lang="cs-CZ" dirty="0" smtClean="0"/>
              <a:t>myslíte a vidět i to, co je skryté oku</a:t>
            </a:r>
            <a:endParaRPr lang="cs-CZ" dirty="0"/>
          </a:p>
        </p:txBody>
      </p:sp>
      <p:pic>
        <p:nvPicPr>
          <p:cNvPr id="5" name="Zástupný obsah 4" descr="Obsah obrázku text, mraky, letadlo&#10;&#10;Popis byl vytvořen automaticky">
            <a:extLst>
              <a:ext uri="{FF2B5EF4-FFF2-40B4-BE49-F238E27FC236}">
                <a16:creationId xmlns="" xmlns:a16="http://schemas.microsoft.com/office/drawing/2014/main" id="{49201761-8965-42D5-A354-30125ACE2D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48" r="17963" b="-1"/>
          <a:stretch/>
        </p:blipFill>
        <p:spPr>
          <a:xfrm>
            <a:off x="20" y="975"/>
            <a:ext cx="6095980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1C82B38B-D536-4D8A-8730-C8D51EBA7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587925"/>
            <a:ext cx="5147730" cy="3301597"/>
          </a:xfrm>
        </p:spPr>
        <p:txBody>
          <a:bodyPr>
            <a:normAutofit/>
          </a:bodyPr>
          <a:lstStyle/>
          <a:p>
            <a:r>
              <a:rPr lang="cs-CZ" sz="2400" b="1" dirty="0"/>
              <a:t>NASLOUCHAT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0778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27BD68A-3A26-4313-8956-F0AD930D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>
            <a:normAutofit fontScale="90000"/>
          </a:bodyPr>
          <a:lstStyle/>
          <a:p>
            <a:r>
              <a:rPr lang="cs-CZ" dirty="0"/>
              <a:t>Když se něco začne zadrhávat – </a:t>
            </a:r>
            <a:r>
              <a:rPr lang="cs-CZ" b="1" dirty="0">
                <a:solidFill>
                  <a:srgbClr val="FF0000"/>
                </a:solidFill>
              </a:rPr>
              <a:t>odhalte </a:t>
            </a:r>
            <a:r>
              <a:rPr lang="cs-CZ" b="1" dirty="0" smtClean="0">
                <a:solidFill>
                  <a:srgbClr val="FF0000"/>
                </a:solidFill>
              </a:rPr>
              <a:t>to, </a:t>
            </a:r>
            <a:r>
              <a:rPr lang="cs-CZ" b="1" dirty="0" smtClean="0"/>
              <a:t>než se situace začne sypat</a:t>
            </a:r>
            <a:endParaRPr lang="cs-CZ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BA0CD6B5-CD5D-4BF6-9427-5666155A4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5219699" cy="3649133"/>
          </a:xfrm>
        </p:spPr>
        <p:txBody>
          <a:bodyPr>
            <a:normAutofit/>
          </a:bodyPr>
          <a:lstStyle/>
          <a:p>
            <a:r>
              <a:rPr lang="cs-CZ" sz="2400" b="1" dirty="0"/>
              <a:t>ODHALENÍ</a:t>
            </a:r>
            <a:endParaRPr lang="en-US" sz="2400" b="1" dirty="0"/>
          </a:p>
        </p:txBody>
      </p:sp>
      <p:pic>
        <p:nvPicPr>
          <p:cNvPr id="5" name="Zástupný obsah 4">
            <a:extLst>
              <a:ext uri="{FF2B5EF4-FFF2-40B4-BE49-F238E27FC236}">
                <a16:creationId xmlns="" xmlns:a16="http://schemas.microsoft.com/office/drawing/2014/main" id="{9112BF41-E779-463B-ABCD-C32190355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87" r="15856" b="-1"/>
          <a:stretch/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17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8AB26E8-CBB5-47E9-8750-373682779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2066925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Vnímejte</a:t>
            </a:r>
            <a:r>
              <a:rPr lang="cs-CZ" dirty="0"/>
              <a:t>, co se vedle vás děje první náznaky něčeho nezvyklého můžete zachytit i vy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5BBB7B11-CF6E-483E-A052-E7C2D00FC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676525"/>
            <a:ext cx="5219699" cy="3114675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VNÍMEJTE - POZORUJTE</a:t>
            </a:r>
            <a:endParaRPr lang="en-US" sz="2400" b="1" dirty="0"/>
          </a:p>
        </p:txBody>
      </p:sp>
      <p:pic>
        <p:nvPicPr>
          <p:cNvPr id="9" name="Zástupný obsah 8">
            <a:extLst>
              <a:ext uri="{FF2B5EF4-FFF2-40B4-BE49-F238E27FC236}">
                <a16:creationId xmlns="" xmlns:a16="http://schemas.microsoft.com/office/drawing/2014/main" id="{AEAE0CEF-E244-4333-B1E0-9A44F07D73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2922"/>
          <a:stretch/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938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21C8400-84A2-4DC6-87E3-F1437DF8F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 fontScale="90000"/>
          </a:bodyPr>
          <a:lstStyle/>
          <a:p>
            <a:r>
              <a:rPr lang="cs-CZ" dirty="0"/>
              <a:t>Nalezněte společně správný směr – </a:t>
            </a:r>
            <a:r>
              <a:rPr lang="cs-CZ" b="1" dirty="0">
                <a:solidFill>
                  <a:srgbClr val="FF0000"/>
                </a:solidFill>
              </a:rPr>
              <a:t>záchranné lano</a:t>
            </a:r>
            <a:r>
              <a:rPr lang="cs-CZ" dirty="0"/>
              <a:t> může být ve vašich rukou</a:t>
            </a:r>
          </a:p>
        </p:txBody>
      </p:sp>
      <p:pic>
        <p:nvPicPr>
          <p:cNvPr id="5" name="Zástupný obsah 4" descr="Obsah obrázku patro, ležící, špinavé&#10;&#10;Popis byl vytvořen automaticky">
            <a:extLst>
              <a:ext uri="{FF2B5EF4-FFF2-40B4-BE49-F238E27FC236}">
                <a16:creationId xmlns="" xmlns:a16="http://schemas.microsoft.com/office/drawing/2014/main" id="{5F3DABF2-D536-4AE2-91A3-7C27CD016B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45" r="20317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11" name="Content Placeholder 8">
            <a:extLst>
              <a:ext uri="{FF2B5EF4-FFF2-40B4-BE49-F238E27FC236}">
                <a16:creationId xmlns="" xmlns:a16="http://schemas.microsoft.com/office/drawing/2014/main" id="{86327175-8C43-46DD-884B-E0C67C234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571749"/>
            <a:ext cx="3706762" cy="3652069"/>
          </a:xfrm>
        </p:spPr>
        <p:txBody>
          <a:bodyPr>
            <a:normAutofit/>
          </a:bodyPr>
          <a:lstStyle/>
          <a:p>
            <a:r>
              <a:rPr lang="cs-CZ" b="1" dirty="0"/>
              <a:t>ZÁCHRANNÉ LANO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580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9243B64-0390-4ACC-A29B-075B85C06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>
            <a:normAutofit/>
          </a:bodyPr>
          <a:lstStyle/>
          <a:p>
            <a:r>
              <a:rPr lang="cs-CZ" dirty="0"/>
              <a:t>Osamělost</a:t>
            </a:r>
          </a:p>
        </p:txBody>
      </p:sp>
      <p:pic>
        <p:nvPicPr>
          <p:cNvPr id="5" name="Zástupný obsah 4" descr="Obsah obrázku text, paluba&#10;&#10;Popis byl vytvořen automaticky">
            <a:extLst>
              <a:ext uri="{FF2B5EF4-FFF2-40B4-BE49-F238E27FC236}">
                <a16:creationId xmlns="" xmlns:a16="http://schemas.microsoft.com/office/drawing/2014/main" id="{2A4E9CE3-0DCD-457C-BBF7-4C4815AC13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1" r="4461"/>
          <a:stretch/>
        </p:blipFill>
        <p:spPr>
          <a:xfrm>
            <a:off x="20" y="975"/>
            <a:ext cx="6095980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8B80ABF5-E8B2-41D7-80A7-014385E54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251587"/>
            <a:ext cx="5147730" cy="3637935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ÚZKOSTI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651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8A0ACD3-35C8-4B89-85E9-2101FEDA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cs-CZ" dirty="0"/>
              <a:t>Mluvte spolu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18036919-88FE-4C2D-9419-26CBCE42A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SDÍLENÍ</a:t>
            </a:r>
            <a:endParaRPr lang="en-US" sz="2400" b="1" dirty="0"/>
          </a:p>
        </p:txBody>
      </p:sp>
      <p:pic>
        <p:nvPicPr>
          <p:cNvPr id="5" name="Zástupný obsah 4" descr="Obsah obrázku text, motor&#10;&#10;Popis byl vytvořen automaticky">
            <a:extLst>
              <a:ext uri="{FF2B5EF4-FFF2-40B4-BE49-F238E27FC236}">
                <a16:creationId xmlns="" xmlns:a16="http://schemas.microsoft.com/office/drawing/2014/main" id="{F7CD32C7-C73A-4D74-B453-8ABF18A2A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752" y="1313480"/>
            <a:ext cx="6095593" cy="4068808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760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TM03457452[[fn=Nebe]]</Template>
  <TotalTime>141</TotalTime>
  <Words>114</Words>
  <Application>Microsoft Office PowerPoint</Application>
  <PresentationFormat>Vlastní</PresentationFormat>
  <Paragraphs>24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Nebe</vt:lpstr>
      <vt:lpstr>Psychosociální podpora</vt:lpstr>
      <vt:lpstr>Prezentace aplikace PowerPoint</vt:lpstr>
      <vt:lpstr>Ochrana Vašich zaměstnanců a jejich rodin v době po covidu</vt:lpstr>
      <vt:lpstr>Nasloucháním můžete pomoci více než si myslíte a vidět i to, co je skryté oku</vt:lpstr>
      <vt:lpstr>Když se něco začne zadrhávat – odhalte to, než se situace začne sypat</vt:lpstr>
      <vt:lpstr>Vnímejte, co se vedle vás děje první náznaky něčeho nezvyklého můžete zachytit i vy</vt:lpstr>
      <vt:lpstr>Nalezněte společně správný směr – záchranné lano může být ve vašich rukou</vt:lpstr>
      <vt:lpstr>Osamělost</vt:lpstr>
      <vt:lpstr>Mluvte spolu</vt:lpstr>
      <vt:lpstr>DOSTAT ŠANCI ZMĚNIT TO</vt:lpstr>
      <vt:lpstr>MOŽNOST VOLBY SPRÁVNÝCH POSTUPŮ</vt:lpstr>
      <vt:lpstr>PSYCHOSOCIÁLNÍ STRES</vt:lpstr>
      <vt:lpstr>Děkuji za pozornost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Psychosociální podpora</dc:title>
  <dc:creator>Petra Benešová</dc:creator>
  <cp:lastModifiedBy>Petra Benešová</cp:lastModifiedBy>
  <cp:revision>8</cp:revision>
  <dcterms:created xsi:type="dcterms:W3CDTF">2021-04-12T16:12:49Z</dcterms:created>
  <dcterms:modified xsi:type="dcterms:W3CDTF">2021-04-13T11:21:46Z</dcterms:modified>
</cp:coreProperties>
</file>